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73" r:id="rId3"/>
    <p:sldId id="404" r:id="rId4"/>
    <p:sldId id="407" r:id="rId5"/>
    <p:sldId id="408" r:id="rId6"/>
    <p:sldId id="403" r:id="rId7"/>
    <p:sldId id="402" r:id="rId8"/>
    <p:sldId id="405" r:id="rId9"/>
    <p:sldId id="406" r:id="rId10"/>
  </p:sldIdLst>
  <p:sldSz cx="12192000" cy="6858000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82942\Documents\Confinement\Hercule\Projet%20Film%20SUD\Ensemble%20films\2&amp;3-Film%20Prix&amp;Co&#251;ts\Doc%20prix\LesPlusImportants\Evolution%20des%20prix\Prix%20de%20march&#233;\YearAhead%202002-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82942\Documents\Confinement\Hercule\Projet%20Film%20SUD\Ensemble%20films\2&amp;3-Film%20Prix&amp;Co&#251;ts\Doc%20prix\LesPlusImportants\Evolution%20des%20prix\Prix%20de%20march&#233;\YearAhead%202002-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[1]VAN!$N$54</c:f>
              <c:strCache>
                <c:ptCount val="1"/>
                <c:pt idx="0">
                  <c:v>Coût financier</c:v>
                </c:pt>
              </c:strCache>
            </c:strRef>
          </c:tx>
          <c:spPr>
            <a:pattFill prst="dkDnDiag">
              <a:fgClr>
                <a:schemeClr val="accent1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numRef>
              <c:f>[1]VAN!$O$53:$P$53</c:f>
              <c:numCache>
                <c:formatCode>0%</c:formatCode>
                <c:ptCount val="2"/>
                <c:pt idx="0">
                  <c:v>0.02</c:v>
                </c:pt>
                <c:pt idx="1">
                  <c:v>0.09</c:v>
                </c:pt>
              </c:numCache>
            </c:numRef>
          </c:cat>
          <c:val>
            <c:numRef>
              <c:f>[1]VAN!$O$54:$P$54</c:f>
              <c:numCache>
                <c:formatCode>General</c:formatCode>
                <c:ptCount val="2"/>
                <c:pt idx="0">
                  <c:v>9</c:v>
                </c:pt>
                <c:pt idx="1">
                  <c:v>55</c:v>
                </c:pt>
              </c:numCache>
            </c:numRef>
          </c:val>
        </c:ser>
        <c:ser>
          <c:idx val="1"/>
          <c:order val="1"/>
          <c:tx>
            <c:strRef>
              <c:f>[1]VAN!$N$55</c:f>
              <c:strCache>
                <c:ptCount val="1"/>
                <c:pt idx="0">
                  <c:v>Investissement (hors coût financier)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[1]VAN!$O$53:$P$53</c:f>
              <c:numCache>
                <c:formatCode>0%</c:formatCode>
                <c:ptCount val="2"/>
                <c:pt idx="0">
                  <c:v>0.02</c:v>
                </c:pt>
                <c:pt idx="1">
                  <c:v>0.09</c:v>
                </c:pt>
              </c:numCache>
            </c:numRef>
          </c:cat>
          <c:val>
            <c:numRef>
              <c:f>[1]VAN!$O$55:$P$55</c:f>
              <c:numCache>
                <c:formatCode>General</c:formatCode>
                <c:ptCount val="2"/>
                <c:pt idx="0">
                  <c:v>13</c:v>
                </c:pt>
                <c:pt idx="1">
                  <c:v>14</c:v>
                </c:pt>
              </c:numCache>
            </c:numRef>
          </c:val>
        </c:ser>
        <c:ser>
          <c:idx val="2"/>
          <c:order val="2"/>
          <c:tx>
            <c:strRef>
              <c:f>[1]VAN!$N$56</c:f>
              <c:strCache>
                <c:ptCount val="1"/>
                <c:pt idx="0">
                  <c:v>autres coûts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[1]VAN!$O$53:$P$53</c:f>
              <c:numCache>
                <c:formatCode>0%</c:formatCode>
                <c:ptCount val="2"/>
                <c:pt idx="0">
                  <c:v>0.02</c:v>
                </c:pt>
                <c:pt idx="1">
                  <c:v>0.09</c:v>
                </c:pt>
              </c:numCache>
            </c:numRef>
          </c:cat>
          <c:val>
            <c:numRef>
              <c:f>[1]VAN!$O$56:$P$56</c:f>
              <c:numCache>
                <c:formatCode>General</c:formatCode>
                <c:ptCount val="2"/>
                <c:pt idx="0">
                  <c:v>28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7035920"/>
        <c:axId val="1827044624"/>
      </c:barChart>
      <c:catAx>
        <c:axId val="1827035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Taux d'actualisation</a:t>
                </a:r>
              </a:p>
              <a:p>
                <a:pPr>
                  <a:defRPr/>
                </a:pPr>
                <a:endParaRPr lang="fr-F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27044624"/>
        <c:crosses val="autoZero"/>
        <c:auto val="1"/>
        <c:lblAlgn val="ctr"/>
        <c:lblOffset val="100"/>
        <c:noMultiLvlLbl val="0"/>
      </c:catAx>
      <c:valAx>
        <c:axId val="18270446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€/MWh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27035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07383911039062"/>
          <c:y val="0.6533537474482356"/>
          <c:w val="0.86592089335367173"/>
          <c:h val="0.207723970836128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Evolution des prix à terme France (Year Ahead)</a:t>
            </a:r>
          </a:p>
        </c:rich>
      </c:tx>
      <c:layout>
        <c:manualLayout>
          <c:xMode val="edge"/>
          <c:yMode val="edge"/>
          <c:x val="0.14348477179216296"/>
          <c:y val="5.333333333333333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Prix Year Ahead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Feuil1!$A$2:$A$4542</c:f>
              <c:numCache>
                <c:formatCode>m/d/yyyy</c:formatCode>
                <c:ptCount val="4541"/>
                <c:pt idx="0">
                  <c:v>37231</c:v>
                </c:pt>
                <c:pt idx="1">
                  <c:v>37232</c:v>
                </c:pt>
                <c:pt idx="2">
                  <c:v>37235</c:v>
                </c:pt>
                <c:pt idx="3">
                  <c:v>37236</c:v>
                </c:pt>
                <c:pt idx="4">
                  <c:v>37237</c:v>
                </c:pt>
                <c:pt idx="5">
                  <c:v>37238</c:v>
                </c:pt>
                <c:pt idx="6">
                  <c:v>37239</c:v>
                </c:pt>
                <c:pt idx="7">
                  <c:v>37242</c:v>
                </c:pt>
                <c:pt idx="8">
                  <c:v>37243</c:v>
                </c:pt>
                <c:pt idx="9">
                  <c:v>37244</c:v>
                </c:pt>
                <c:pt idx="10">
                  <c:v>37245</c:v>
                </c:pt>
                <c:pt idx="11">
                  <c:v>37246</c:v>
                </c:pt>
                <c:pt idx="12">
                  <c:v>37249</c:v>
                </c:pt>
                <c:pt idx="13">
                  <c:v>37252</c:v>
                </c:pt>
                <c:pt idx="14">
                  <c:v>37253</c:v>
                </c:pt>
                <c:pt idx="15">
                  <c:v>37256</c:v>
                </c:pt>
                <c:pt idx="16">
                  <c:v>37258</c:v>
                </c:pt>
                <c:pt idx="17">
                  <c:v>37259</c:v>
                </c:pt>
                <c:pt idx="18">
                  <c:v>37260</c:v>
                </c:pt>
                <c:pt idx="19">
                  <c:v>37263</c:v>
                </c:pt>
                <c:pt idx="20">
                  <c:v>37264</c:v>
                </c:pt>
                <c:pt idx="21">
                  <c:v>37265</c:v>
                </c:pt>
                <c:pt idx="22">
                  <c:v>37266</c:v>
                </c:pt>
                <c:pt idx="23">
                  <c:v>37267</c:v>
                </c:pt>
                <c:pt idx="24">
                  <c:v>37270</c:v>
                </c:pt>
                <c:pt idx="25">
                  <c:v>37271</c:v>
                </c:pt>
                <c:pt idx="26">
                  <c:v>37272</c:v>
                </c:pt>
                <c:pt idx="27">
                  <c:v>37273</c:v>
                </c:pt>
                <c:pt idx="28">
                  <c:v>37274</c:v>
                </c:pt>
                <c:pt idx="29">
                  <c:v>37277</c:v>
                </c:pt>
                <c:pt idx="30">
                  <c:v>37278</c:v>
                </c:pt>
                <c:pt idx="31">
                  <c:v>37279</c:v>
                </c:pt>
                <c:pt idx="32">
                  <c:v>37280</c:v>
                </c:pt>
                <c:pt idx="33">
                  <c:v>37281</c:v>
                </c:pt>
                <c:pt idx="34">
                  <c:v>37284</c:v>
                </c:pt>
                <c:pt idx="35">
                  <c:v>37285</c:v>
                </c:pt>
                <c:pt idx="36">
                  <c:v>37286</c:v>
                </c:pt>
                <c:pt idx="37">
                  <c:v>37287</c:v>
                </c:pt>
                <c:pt idx="38">
                  <c:v>37288</c:v>
                </c:pt>
                <c:pt idx="39">
                  <c:v>37291</c:v>
                </c:pt>
                <c:pt idx="40">
                  <c:v>37292</c:v>
                </c:pt>
                <c:pt idx="41">
                  <c:v>37293</c:v>
                </c:pt>
                <c:pt idx="42">
                  <c:v>37294</c:v>
                </c:pt>
                <c:pt idx="43">
                  <c:v>37295</c:v>
                </c:pt>
                <c:pt idx="44">
                  <c:v>37298</c:v>
                </c:pt>
                <c:pt idx="45">
                  <c:v>37299</c:v>
                </c:pt>
                <c:pt idx="46">
                  <c:v>37300</c:v>
                </c:pt>
                <c:pt idx="47">
                  <c:v>37301</c:v>
                </c:pt>
                <c:pt idx="48">
                  <c:v>37302</c:v>
                </c:pt>
                <c:pt idx="49">
                  <c:v>37305</c:v>
                </c:pt>
                <c:pt idx="50">
                  <c:v>37306</c:v>
                </c:pt>
                <c:pt idx="51">
                  <c:v>37307</c:v>
                </c:pt>
                <c:pt idx="52">
                  <c:v>37308</c:v>
                </c:pt>
                <c:pt idx="53">
                  <c:v>37309</c:v>
                </c:pt>
                <c:pt idx="54">
                  <c:v>37312</c:v>
                </c:pt>
                <c:pt idx="55">
                  <c:v>37313</c:v>
                </c:pt>
                <c:pt idx="56">
                  <c:v>37314</c:v>
                </c:pt>
                <c:pt idx="57">
                  <c:v>37315</c:v>
                </c:pt>
                <c:pt idx="58">
                  <c:v>37316</c:v>
                </c:pt>
                <c:pt idx="59">
                  <c:v>37319</c:v>
                </c:pt>
                <c:pt idx="60">
                  <c:v>37320</c:v>
                </c:pt>
                <c:pt idx="61">
                  <c:v>37321</c:v>
                </c:pt>
                <c:pt idx="62">
                  <c:v>37322</c:v>
                </c:pt>
                <c:pt idx="63">
                  <c:v>37323</c:v>
                </c:pt>
                <c:pt idx="64">
                  <c:v>37326</c:v>
                </c:pt>
                <c:pt idx="65">
                  <c:v>37327</c:v>
                </c:pt>
                <c:pt idx="66">
                  <c:v>37328</c:v>
                </c:pt>
                <c:pt idx="67">
                  <c:v>37329</c:v>
                </c:pt>
                <c:pt idx="68">
                  <c:v>37330</c:v>
                </c:pt>
                <c:pt idx="69">
                  <c:v>37333</c:v>
                </c:pt>
                <c:pt idx="70">
                  <c:v>37334</c:v>
                </c:pt>
                <c:pt idx="71">
                  <c:v>37335</c:v>
                </c:pt>
                <c:pt idx="72">
                  <c:v>37336</c:v>
                </c:pt>
                <c:pt idx="73">
                  <c:v>37337</c:v>
                </c:pt>
                <c:pt idx="74">
                  <c:v>37340</c:v>
                </c:pt>
                <c:pt idx="75">
                  <c:v>37341</c:v>
                </c:pt>
                <c:pt idx="76">
                  <c:v>37342</c:v>
                </c:pt>
                <c:pt idx="77">
                  <c:v>37343</c:v>
                </c:pt>
                <c:pt idx="78">
                  <c:v>37348</c:v>
                </c:pt>
                <c:pt idx="79">
                  <c:v>37349</c:v>
                </c:pt>
                <c:pt idx="80">
                  <c:v>37350</c:v>
                </c:pt>
                <c:pt idx="81">
                  <c:v>37351</c:v>
                </c:pt>
                <c:pt idx="82">
                  <c:v>37354</c:v>
                </c:pt>
                <c:pt idx="83">
                  <c:v>37355</c:v>
                </c:pt>
                <c:pt idx="84">
                  <c:v>37356</c:v>
                </c:pt>
                <c:pt idx="85">
                  <c:v>37357</c:v>
                </c:pt>
                <c:pt idx="86">
                  <c:v>37358</c:v>
                </c:pt>
                <c:pt idx="87">
                  <c:v>37361</c:v>
                </c:pt>
                <c:pt idx="88">
                  <c:v>37362</c:v>
                </c:pt>
                <c:pt idx="89">
                  <c:v>37363</c:v>
                </c:pt>
                <c:pt idx="90">
                  <c:v>37364</c:v>
                </c:pt>
                <c:pt idx="91">
                  <c:v>37365</c:v>
                </c:pt>
                <c:pt idx="92">
                  <c:v>37368</c:v>
                </c:pt>
                <c:pt idx="93">
                  <c:v>37369</c:v>
                </c:pt>
                <c:pt idx="94">
                  <c:v>37370</c:v>
                </c:pt>
                <c:pt idx="95">
                  <c:v>37371</c:v>
                </c:pt>
                <c:pt idx="96">
                  <c:v>37372</c:v>
                </c:pt>
                <c:pt idx="97">
                  <c:v>37375</c:v>
                </c:pt>
                <c:pt idx="98">
                  <c:v>37376</c:v>
                </c:pt>
                <c:pt idx="99">
                  <c:v>37377</c:v>
                </c:pt>
                <c:pt idx="100">
                  <c:v>37378</c:v>
                </c:pt>
                <c:pt idx="101">
                  <c:v>37379</c:v>
                </c:pt>
                <c:pt idx="102">
                  <c:v>37383</c:v>
                </c:pt>
                <c:pt idx="103">
                  <c:v>37384</c:v>
                </c:pt>
                <c:pt idx="104">
                  <c:v>37385</c:v>
                </c:pt>
                <c:pt idx="105">
                  <c:v>37386</c:v>
                </c:pt>
                <c:pt idx="106">
                  <c:v>37389</c:v>
                </c:pt>
                <c:pt idx="107">
                  <c:v>37390</c:v>
                </c:pt>
                <c:pt idx="108">
                  <c:v>37391</c:v>
                </c:pt>
                <c:pt idx="109">
                  <c:v>37392</c:v>
                </c:pt>
                <c:pt idx="110">
                  <c:v>37393</c:v>
                </c:pt>
                <c:pt idx="111">
                  <c:v>37396</c:v>
                </c:pt>
                <c:pt idx="112">
                  <c:v>37397</c:v>
                </c:pt>
                <c:pt idx="113">
                  <c:v>37398</c:v>
                </c:pt>
                <c:pt idx="114">
                  <c:v>37399</c:v>
                </c:pt>
                <c:pt idx="115">
                  <c:v>37400</c:v>
                </c:pt>
                <c:pt idx="116">
                  <c:v>37403</c:v>
                </c:pt>
                <c:pt idx="117">
                  <c:v>37404</c:v>
                </c:pt>
                <c:pt idx="118">
                  <c:v>37405</c:v>
                </c:pt>
                <c:pt idx="119">
                  <c:v>37406</c:v>
                </c:pt>
                <c:pt idx="120">
                  <c:v>37407</c:v>
                </c:pt>
                <c:pt idx="121">
                  <c:v>37410</c:v>
                </c:pt>
                <c:pt idx="122">
                  <c:v>37411</c:v>
                </c:pt>
                <c:pt idx="123">
                  <c:v>37412</c:v>
                </c:pt>
                <c:pt idx="124">
                  <c:v>37413</c:v>
                </c:pt>
                <c:pt idx="125">
                  <c:v>37414</c:v>
                </c:pt>
                <c:pt idx="126">
                  <c:v>37417</c:v>
                </c:pt>
                <c:pt idx="127">
                  <c:v>37418</c:v>
                </c:pt>
                <c:pt idx="128">
                  <c:v>37419</c:v>
                </c:pt>
                <c:pt idx="129">
                  <c:v>37420</c:v>
                </c:pt>
                <c:pt idx="130">
                  <c:v>37421</c:v>
                </c:pt>
                <c:pt idx="131">
                  <c:v>37424</c:v>
                </c:pt>
                <c:pt idx="132">
                  <c:v>37425</c:v>
                </c:pt>
                <c:pt idx="133">
                  <c:v>37426</c:v>
                </c:pt>
                <c:pt idx="134">
                  <c:v>37427</c:v>
                </c:pt>
                <c:pt idx="135">
                  <c:v>37428</c:v>
                </c:pt>
                <c:pt idx="136">
                  <c:v>37431</c:v>
                </c:pt>
                <c:pt idx="137">
                  <c:v>37432</c:v>
                </c:pt>
                <c:pt idx="138">
                  <c:v>37433</c:v>
                </c:pt>
                <c:pt idx="139">
                  <c:v>37434</c:v>
                </c:pt>
                <c:pt idx="140">
                  <c:v>37435</c:v>
                </c:pt>
                <c:pt idx="141">
                  <c:v>37438</c:v>
                </c:pt>
                <c:pt idx="142">
                  <c:v>37439</c:v>
                </c:pt>
                <c:pt idx="143">
                  <c:v>37440</c:v>
                </c:pt>
                <c:pt idx="144">
                  <c:v>37441</c:v>
                </c:pt>
                <c:pt idx="145">
                  <c:v>37442</c:v>
                </c:pt>
                <c:pt idx="146">
                  <c:v>37445</c:v>
                </c:pt>
                <c:pt idx="147">
                  <c:v>37446</c:v>
                </c:pt>
                <c:pt idx="148">
                  <c:v>37447</c:v>
                </c:pt>
                <c:pt idx="149">
                  <c:v>37448</c:v>
                </c:pt>
                <c:pt idx="150">
                  <c:v>37449</c:v>
                </c:pt>
                <c:pt idx="151">
                  <c:v>37452</c:v>
                </c:pt>
                <c:pt idx="152">
                  <c:v>37453</c:v>
                </c:pt>
                <c:pt idx="153">
                  <c:v>37454</c:v>
                </c:pt>
                <c:pt idx="154">
                  <c:v>37455</c:v>
                </c:pt>
                <c:pt idx="155">
                  <c:v>37456</c:v>
                </c:pt>
                <c:pt idx="156">
                  <c:v>37459</c:v>
                </c:pt>
                <c:pt idx="157">
                  <c:v>37460</c:v>
                </c:pt>
                <c:pt idx="158">
                  <c:v>37461</c:v>
                </c:pt>
                <c:pt idx="159">
                  <c:v>37462</c:v>
                </c:pt>
                <c:pt idx="160">
                  <c:v>37463</c:v>
                </c:pt>
                <c:pt idx="161">
                  <c:v>37466</c:v>
                </c:pt>
                <c:pt idx="162">
                  <c:v>37467</c:v>
                </c:pt>
                <c:pt idx="163">
                  <c:v>37468</c:v>
                </c:pt>
                <c:pt idx="164">
                  <c:v>37469</c:v>
                </c:pt>
                <c:pt idx="165">
                  <c:v>37470</c:v>
                </c:pt>
                <c:pt idx="166">
                  <c:v>37473</c:v>
                </c:pt>
                <c:pt idx="167">
                  <c:v>37474</c:v>
                </c:pt>
                <c:pt idx="168">
                  <c:v>37475</c:v>
                </c:pt>
                <c:pt idx="169">
                  <c:v>37476</c:v>
                </c:pt>
                <c:pt idx="170">
                  <c:v>37477</c:v>
                </c:pt>
                <c:pt idx="171">
                  <c:v>37480</c:v>
                </c:pt>
                <c:pt idx="172">
                  <c:v>37481</c:v>
                </c:pt>
                <c:pt idx="173">
                  <c:v>37482</c:v>
                </c:pt>
                <c:pt idx="174">
                  <c:v>37483</c:v>
                </c:pt>
                <c:pt idx="175">
                  <c:v>37484</c:v>
                </c:pt>
                <c:pt idx="176">
                  <c:v>37487</c:v>
                </c:pt>
                <c:pt idx="177">
                  <c:v>37488</c:v>
                </c:pt>
                <c:pt idx="178">
                  <c:v>37489</c:v>
                </c:pt>
                <c:pt idx="179">
                  <c:v>37490</c:v>
                </c:pt>
                <c:pt idx="180">
                  <c:v>37491</c:v>
                </c:pt>
                <c:pt idx="181">
                  <c:v>37494</c:v>
                </c:pt>
                <c:pt idx="182">
                  <c:v>37495</c:v>
                </c:pt>
                <c:pt idx="183">
                  <c:v>37496</c:v>
                </c:pt>
                <c:pt idx="184">
                  <c:v>37497</c:v>
                </c:pt>
                <c:pt idx="185">
                  <c:v>37498</c:v>
                </c:pt>
                <c:pt idx="186">
                  <c:v>37501</c:v>
                </c:pt>
                <c:pt idx="187">
                  <c:v>37502</c:v>
                </c:pt>
                <c:pt idx="188">
                  <c:v>37503</c:v>
                </c:pt>
                <c:pt idx="189">
                  <c:v>37504</c:v>
                </c:pt>
                <c:pt idx="190">
                  <c:v>37505</c:v>
                </c:pt>
                <c:pt idx="191">
                  <c:v>37508</c:v>
                </c:pt>
                <c:pt idx="192">
                  <c:v>37509</c:v>
                </c:pt>
                <c:pt idx="193">
                  <c:v>37510</c:v>
                </c:pt>
                <c:pt idx="194">
                  <c:v>37511</c:v>
                </c:pt>
                <c:pt idx="195">
                  <c:v>37512</c:v>
                </c:pt>
                <c:pt idx="196">
                  <c:v>37515</c:v>
                </c:pt>
                <c:pt idx="197">
                  <c:v>37516</c:v>
                </c:pt>
                <c:pt idx="198">
                  <c:v>37517</c:v>
                </c:pt>
                <c:pt idx="199">
                  <c:v>37518</c:v>
                </c:pt>
                <c:pt idx="200">
                  <c:v>37519</c:v>
                </c:pt>
                <c:pt idx="201">
                  <c:v>37522</c:v>
                </c:pt>
                <c:pt idx="202">
                  <c:v>37523</c:v>
                </c:pt>
                <c:pt idx="203">
                  <c:v>37524</c:v>
                </c:pt>
                <c:pt idx="204">
                  <c:v>37525</c:v>
                </c:pt>
                <c:pt idx="205">
                  <c:v>37526</c:v>
                </c:pt>
                <c:pt idx="206">
                  <c:v>37529</c:v>
                </c:pt>
                <c:pt idx="207">
                  <c:v>37530</c:v>
                </c:pt>
                <c:pt idx="208">
                  <c:v>37531</c:v>
                </c:pt>
                <c:pt idx="209">
                  <c:v>37532</c:v>
                </c:pt>
                <c:pt idx="210">
                  <c:v>37533</c:v>
                </c:pt>
                <c:pt idx="211">
                  <c:v>37536</c:v>
                </c:pt>
                <c:pt idx="212">
                  <c:v>37537</c:v>
                </c:pt>
                <c:pt idx="213">
                  <c:v>37538</c:v>
                </c:pt>
                <c:pt idx="214">
                  <c:v>37539</c:v>
                </c:pt>
                <c:pt idx="215">
                  <c:v>37540</c:v>
                </c:pt>
                <c:pt idx="216">
                  <c:v>37543</c:v>
                </c:pt>
                <c:pt idx="217">
                  <c:v>37544</c:v>
                </c:pt>
                <c:pt idx="218">
                  <c:v>37545</c:v>
                </c:pt>
                <c:pt idx="219">
                  <c:v>37546</c:v>
                </c:pt>
                <c:pt idx="220">
                  <c:v>37547</c:v>
                </c:pt>
                <c:pt idx="221">
                  <c:v>37550</c:v>
                </c:pt>
                <c:pt idx="222">
                  <c:v>37551</c:v>
                </c:pt>
                <c:pt idx="223">
                  <c:v>37552</c:v>
                </c:pt>
                <c:pt idx="224">
                  <c:v>37553</c:v>
                </c:pt>
                <c:pt idx="225">
                  <c:v>37554</c:v>
                </c:pt>
                <c:pt idx="226">
                  <c:v>37557</c:v>
                </c:pt>
                <c:pt idx="227">
                  <c:v>37558</c:v>
                </c:pt>
                <c:pt idx="228">
                  <c:v>37559</c:v>
                </c:pt>
                <c:pt idx="229">
                  <c:v>37560</c:v>
                </c:pt>
                <c:pt idx="230">
                  <c:v>37561</c:v>
                </c:pt>
                <c:pt idx="231">
                  <c:v>37564</c:v>
                </c:pt>
                <c:pt idx="232">
                  <c:v>37565</c:v>
                </c:pt>
                <c:pt idx="233">
                  <c:v>37566</c:v>
                </c:pt>
                <c:pt idx="234">
                  <c:v>37567</c:v>
                </c:pt>
                <c:pt idx="235">
                  <c:v>37568</c:v>
                </c:pt>
                <c:pt idx="236">
                  <c:v>37571</c:v>
                </c:pt>
                <c:pt idx="237">
                  <c:v>37572</c:v>
                </c:pt>
                <c:pt idx="238">
                  <c:v>37573</c:v>
                </c:pt>
                <c:pt idx="239">
                  <c:v>37574</c:v>
                </c:pt>
                <c:pt idx="240">
                  <c:v>37575</c:v>
                </c:pt>
                <c:pt idx="241">
                  <c:v>37578</c:v>
                </c:pt>
                <c:pt idx="242">
                  <c:v>37579</c:v>
                </c:pt>
                <c:pt idx="243">
                  <c:v>37580</c:v>
                </c:pt>
                <c:pt idx="244">
                  <c:v>37581</c:v>
                </c:pt>
                <c:pt idx="245">
                  <c:v>37582</c:v>
                </c:pt>
                <c:pt idx="246">
                  <c:v>37585</c:v>
                </c:pt>
                <c:pt idx="247">
                  <c:v>37586</c:v>
                </c:pt>
                <c:pt idx="248">
                  <c:v>37587</c:v>
                </c:pt>
                <c:pt idx="249">
                  <c:v>37588</c:v>
                </c:pt>
                <c:pt idx="250">
                  <c:v>37589</c:v>
                </c:pt>
                <c:pt idx="251">
                  <c:v>37592</c:v>
                </c:pt>
                <c:pt idx="252">
                  <c:v>37593</c:v>
                </c:pt>
                <c:pt idx="253">
                  <c:v>37594</c:v>
                </c:pt>
                <c:pt idx="254">
                  <c:v>37595</c:v>
                </c:pt>
                <c:pt idx="255">
                  <c:v>37596</c:v>
                </c:pt>
                <c:pt idx="256">
                  <c:v>37599</c:v>
                </c:pt>
                <c:pt idx="257">
                  <c:v>37600</c:v>
                </c:pt>
                <c:pt idx="258">
                  <c:v>37601</c:v>
                </c:pt>
                <c:pt idx="259">
                  <c:v>37602</c:v>
                </c:pt>
                <c:pt idx="260">
                  <c:v>37603</c:v>
                </c:pt>
                <c:pt idx="261">
                  <c:v>37606</c:v>
                </c:pt>
                <c:pt idx="262">
                  <c:v>37607</c:v>
                </c:pt>
                <c:pt idx="263">
                  <c:v>37608</c:v>
                </c:pt>
                <c:pt idx="264">
                  <c:v>37609</c:v>
                </c:pt>
                <c:pt idx="265">
                  <c:v>37610</c:v>
                </c:pt>
                <c:pt idx="266">
                  <c:v>37613</c:v>
                </c:pt>
                <c:pt idx="267">
                  <c:v>37614</c:v>
                </c:pt>
                <c:pt idx="268">
                  <c:v>37615</c:v>
                </c:pt>
                <c:pt idx="269">
                  <c:v>37616</c:v>
                </c:pt>
                <c:pt idx="270">
                  <c:v>37617</c:v>
                </c:pt>
                <c:pt idx="271">
                  <c:v>37620</c:v>
                </c:pt>
                <c:pt idx="272">
                  <c:v>37621</c:v>
                </c:pt>
                <c:pt idx="273">
                  <c:v>37622</c:v>
                </c:pt>
                <c:pt idx="274">
                  <c:v>37623</c:v>
                </c:pt>
                <c:pt idx="275">
                  <c:v>37624</c:v>
                </c:pt>
                <c:pt idx="276">
                  <c:v>37627</c:v>
                </c:pt>
                <c:pt idx="277">
                  <c:v>37628</c:v>
                </c:pt>
                <c:pt idx="278">
                  <c:v>37629</c:v>
                </c:pt>
                <c:pt idx="279">
                  <c:v>37630</c:v>
                </c:pt>
                <c:pt idx="280">
                  <c:v>37631</c:v>
                </c:pt>
                <c:pt idx="281">
                  <c:v>37634</c:v>
                </c:pt>
                <c:pt idx="282">
                  <c:v>37635</c:v>
                </c:pt>
                <c:pt idx="283">
                  <c:v>37636</c:v>
                </c:pt>
                <c:pt idx="284">
                  <c:v>37637</c:v>
                </c:pt>
                <c:pt idx="285">
                  <c:v>37638</c:v>
                </c:pt>
                <c:pt idx="286">
                  <c:v>37641</c:v>
                </c:pt>
                <c:pt idx="287">
                  <c:v>37642</c:v>
                </c:pt>
                <c:pt idx="288">
                  <c:v>37643</c:v>
                </c:pt>
                <c:pt idx="289">
                  <c:v>37644</c:v>
                </c:pt>
                <c:pt idx="290">
                  <c:v>37645</c:v>
                </c:pt>
                <c:pt idx="291">
                  <c:v>37648</c:v>
                </c:pt>
                <c:pt idx="292">
                  <c:v>37649</c:v>
                </c:pt>
                <c:pt idx="293">
                  <c:v>37650</c:v>
                </c:pt>
                <c:pt idx="294">
                  <c:v>37651</c:v>
                </c:pt>
                <c:pt idx="295">
                  <c:v>37652</c:v>
                </c:pt>
                <c:pt idx="296">
                  <c:v>37655</c:v>
                </c:pt>
                <c:pt idx="297">
                  <c:v>37656</c:v>
                </c:pt>
                <c:pt idx="298">
                  <c:v>37657</c:v>
                </c:pt>
                <c:pt idx="299">
                  <c:v>37658</c:v>
                </c:pt>
                <c:pt idx="300">
                  <c:v>37659</c:v>
                </c:pt>
                <c:pt idx="301">
                  <c:v>37662</c:v>
                </c:pt>
                <c:pt idx="302">
                  <c:v>37663</c:v>
                </c:pt>
                <c:pt idx="303">
                  <c:v>37664</c:v>
                </c:pt>
                <c:pt idx="304">
                  <c:v>37665</c:v>
                </c:pt>
                <c:pt idx="305">
                  <c:v>37666</c:v>
                </c:pt>
                <c:pt idx="306">
                  <c:v>37669</c:v>
                </c:pt>
                <c:pt idx="307">
                  <c:v>37670</c:v>
                </c:pt>
                <c:pt idx="308">
                  <c:v>37671</c:v>
                </c:pt>
                <c:pt idx="309">
                  <c:v>37672</c:v>
                </c:pt>
                <c:pt idx="310">
                  <c:v>37673</c:v>
                </c:pt>
                <c:pt idx="311">
                  <c:v>37676</c:v>
                </c:pt>
                <c:pt idx="312">
                  <c:v>37677</c:v>
                </c:pt>
                <c:pt idx="313">
                  <c:v>37678</c:v>
                </c:pt>
                <c:pt idx="314">
                  <c:v>37679</c:v>
                </c:pt>
                <c:pt idx="315">
                  <c:v>37680</c:v>
                </c:pt>
                <c:pt idx="316">
                  <c:v>37683</c:v>
                </c:pt>
                <c:pt idx="317">
                  <c:v>37684</c:v>
                </c:pt>
                <c:pt idx="318">
                  <c:v>37685</c:v>
                </c:pt>
                <c:pt idx="319">
                  <c:v>37686</c:v>
                </c:pt>
                <c:pt idx="320">
                  <c:v>37687</c:v>
                </c:pt>
                <c:pt idx="321">
                  <c:v>37690</c:v>
                </c:pt>
                <c:pt idx="322">
                  <c:v>37691</c:v>
                </c:pt>
                <c:pt idx="323">
                  <c:v>37692</c:v>
                </c:pt>
                <c:pt idx="324">
                  <c:v>37693</c:v>
                </c:pt>
                <c:pt idx="325">
                  <c:v>37694</c:v>
                </c:pt>
                <c:pt idx="326">
                  <c:v>37697</c:v>
                </c:pt>
                <c:pt idx="327">
                  <c:v>37698</c:v>
                </c:pt>
                <c:pt idx="328">
                  <c:v>37699</c:v>
                </c:pt>
                <c:pt idx="329">
                  <c:v>37700</c:v>
                </c:pt>
                <c:pt idx="330">
                  <c:v>37701</c:v>
                </c:pt>
                <c:pt idx="331">
                  <c:v>37704</c:v>
                </c:pt>
                <c:pt idx="332">
                  <c:v>37705</c:v>
                </c:pt>
                <c:pt idx="333">
                  <c:v>37706</c:v>
                </c:pt>
                <c:pt idx="334">
                  <c:v>37707</c:v>
                </c:pt>
                <c:pt idx="335">
                  <c:v>37708</c:v>
                </c:pt>
                <c:pt idx="336">
                  <c:v>37711</c:v>
                </c:pt>
                <c:pt idx="337">
                  <c:v>37712</c:v>
                </c:pt>
                <c:pt idx="338">
                  <c:v>37713</c:v>
                </c:pt>
                <c:pt idx="339">
                  <c:v>37714</c:v>
                </c:pt>
                <c:pt idx="340">
                  <c:v>37715</c:v>
                </c:pt>
                <c:pt idx="341">
                  <c:v>37718</c:v>
                </c:pt>
                <c:pt idx="342">
                  <c:v>37719</c:v>
                </c:pt>
                <c:pt idx="343">
                  <c:v>37720</c:v>
                </c:pt>
                <c:pt idx="344">
                  <c:v>37721</c:v>
                </c:pt>
                <c:pt idx="345">
                  <c:v>37722</c:v>
                </c:pt>
                <c:pt idx="346">
                  <c:v>37725</c:v>
                </c:pt>
                <c:pt idx="347">
                  <c:v>37726</c:v>
                </c:pt>
                <c:pt idx="348">
                  <c:v>37727</c:v>
                </c:pt>
                <c:pt idx="349">
                  <c:v>37728</c:v>
                </c:pt>
                <c:pt idx="350">
                  <c:v>37729</c:v>
                </c:pt>
                <c:pt idx="351">
                  <c:v>37732</c:v>
                </c:pt>
                <c:pt idx="352">
                  <c:v>37733</c:v>
                </c:pt>
                <c:pt idx="353">
                  <c:v>37734</c:v>
                </c:pt>
                <c:pt idx="354">
                  <c:v>37735</c:v>
                </c:pt>
                <c:pt idx="355">
                  <c:v>37736</c:v>
                </c:pt>
                <c:pt idx="356">
                  <c:v>37739</c:v>
                </c:pt>
                <c:pt idx="357">
                  <c:v>37740</c:v>
                </c:pt>
                <c:pt idx="358">
                  <c:v>37741</c:v>
                </c:pt>
                <c:pt idx="359">
                  <c:v>37742</c:v>
                </c:pt>
                <c:pt idx="360">
                  <c:v>37743</c:v>
                </c:pt>
                <c:pt idx="361">
                  <c:v>37746</c:v>
                </c:pt>
                <c:pt idx="362">
                  <c:v>37747</c:v>
                </c:pt>
                <c:pt idx="363">
                  <c:v>37748</c:v>
                </c:pt>
                <c:pt idx="364">
                  <c:v>37749</c:v>
                </c:pt>
                <c:pt idx="365">
                  <c:v>37750</c:v>
                </c:pt>
                <c:pt idx="366">
                  <c:v>37753</c:v>
                </c:pt>
                <c:pt idx="367">
                  <c:v>37754</c:v>
                </c:pt>
                <c:pt idx="368">
                  <c:v>37755</c:v>
                </c:pt>
                <c:pt idx="369">
                  <c:v>37756</c:v>
                </c:pt>
                <c:pt idx="370">
                  <c:v>37757</c:v>
                </c:pt>
                <c:pt idx="371">
                  <c:v>37760</c:v>
                </c:pt>
                <c:pt idx="372">
                  <c:v>37761</c:v>
                </c:pt>
                <c:pt idx="373">
                  <c:v>37762</c:v>
                </c:pt>
                <c:pt idx="374">
                  <c:v>37763</c:v>
                </c:pt>
                <c:pt idx="375">
                  <c:v>37764</c:v>
                </c:pt>
                <c:pt idx="376">
                  <c:v>37768</c:v>
                </c:pt>
                <c:pt idx="377">
                  <c:v>37769</c:v>
                </c:pt>
                <c:pt idx="378">
                  <c:v>37770</c:v>
                </c:pt>
                <c:pt idx="379">
                  <c:v>37771</c:v>
                </c:pt>
                <c:pt idx="380">
                  <c:v>37774</c:v>
                </c:pt>
                <c:pt idx="381">
                  <c:v>37775</c:v>
                </c:pt>
                <c:pt idx="382">
                  <c:v>37776</c:v>
                </c:pt>
                <c:pt idx="383">
                  <c:v>37777</c:v>
                </c:pt>
                <c:pt idx="384">
                  <c:v>37778</c:v>
                </c:pt>
                <c:pt idx="385">
                  <c:v>37781</c:v>
                </c:pt>
                <c:pt idx="386">
                  <c:v>37782</c:v>
                </c:pt>
                <c:pt idx="387">
                  <c:v>37783</c:v>
                </c:pt>
                <c:pt idx="388">
                  <c:v>37784</c:v>
                </c:pt>
                <c:pt idx="389">
                  <c:v>37785</c:v>
                </c:pt>
                <c:pt idx="390">
                  <c:v>37788</c:v>
                </c:pt>
                <c:pt idx="391">
                  <c:v>37789</c:v>
                </c:pt>
                <c:pt idx="392">
                  <c:v>37790</c:v>
                </c:pt>
                <c:pt idx="393">
                  <c:v>37791</c:v>
                </c:pt>
                <c:pt idx="394">
                  <c:v>37792</c:v>
                </c:pt>
                <c:pt idx="395">
                  <c:v>37795</c:v>
                </c:pt>
                <c:pt idx="396">
                  <c:v>37796</c:v>
                </c:pt>
                <c:pt idx="397">
                  <c:v>37797</c:v>
                </c:pt>
                <c:pt idx="398">
                  <c:v>37798</c:v>
                </c:pt>
                <c:pt idx="399">
                  <c:v>37799</c:v>
                </c:pt>
                <c:pt idx="400">
                  <c:v>37802</c:v>
                </c:pt>
                <c:pt idx="401">
                  <c:v>37803</c:v>
                </c:pt>
                <c:pt idx="402">
                  <c:v>37804</c:v>
                </c:pt>
                <c:pt idx="403">
                  <c:v>37805</c:v>
                </c:pt>
                <c:pt idx="404">
                  <c:v>37806</c:v>
                </c:pt>
                <c:pt idx="405">
                  <c:v>37809</c:v>
                </c:pt>
                <c:pt idx="406">
                  <c:v>37810</c:v>
                </c:pt>
                <c:pt idx="407">
                  <c:v>37811</c:v>
                </c:pt>
                <c:pt idx="408">
                  <c:v>37812</c:v>
                </c:pt>
                <c:pt idx="409">
                  <c:v>37813</c:v>
                </c:pt>
                <c:pt idx="410">
                  <c:v>37816</c:v>
                </c:pt>
                <c:pt idx="411">
                  <c:v>37817</c:v>
                </c:pt>
                <c:pt idx="412">
                  <c:v>37818</c:v>
                </c:pt>
                <c:pt idx="413">
                  <c:v>37819</c:v>
                </c:pt>
                <c:pt idx="414">
                  <c:v>37820</c:v>
                </c:pt>
                <c:pt idx="415">
                  <c:v>37823</c:v>
                </c:pt>
                <c:pt idx="416">
                  <c:v>37824</c:v>
                </c:pt>
                <c:pt idx="417">
                  <c:v>37825</c:v>
                </c:pt>
                <c:pt idx="418">
                  <c:v>37826</c:v>
                </c:pt>
                <c:pt idx="419">
                  <c:v>37827</c:v>
                </c:pt>
                <c:pt idx="420">
                  <c:v>37830</c:v>
                </c:pt>
                <c:pt idx="421">
                  <c:v>37831</c:v>
                </c:pt>
                <c:pt idx="422">
                  <c:v>37832</c:v>
                </c:pt>
                <c:pt idx="423">
                  <c:v>37833</c:v>
                </c:pt>
                <c:pt idx="424">
                  <c:v>37834</c:v>
                </c:pt>
                <c:pt idx="425">
                  <c:v>37837</c:v>
                </c:pt>
                <c:pt idx="426">
                  <c:v>37838</c:v>
                </c:pt>
                <c:pt idx="427">
                  <c:v>37839</c:v>
                </c:pt>
                <c:pt idx="428">
                  <c:v>37840</c:v>
                </c:pt>
                <c:pt idx="429">
                  <c:v>37841</c:v>
                </c:pt>
                <c:pt idx="430">
                  <c:v>37844</c:v>
                </c:pt>
                <c:pt idx="431">
                  <c:v>37845</c:v>
                </c:pt>
                <c:pt idx="432">
                  <c:v>37846</c:v>
                </c:pt>
                <c:pt idx="433">
                  <c:v>37847</c:v>
                </c:pt>
                <c:pt idx="434">
                  <c:v>37848</c:v>
                </c:pt>
                <c:pt idx="435">
                  <c:v>37851</c:v>
                </c:pt>
                <c:pt idx="436">
                  <c:v>37852</c:v>
                </c:pt>
                <c:pt idx="437">
                  <c:v>37853</c:v>
                </c:pt>
                <c:pt idx="438">
                  <c:v>37854</c:v>
                </c:pt>
                <c:pt idx="439">
                  <c:v>37855</c:v>
                </c:pt>
                <c:pt idx="440">
                  <c:v>37859</c:v>
                </c:pt>
                <c:pt idx="441">
                  <c:v>37860</c:v>
                </c:pt>
                <c:pt idx="442">
                  <c:v>37861</c:v>
                </c:pt>
                <c:pt idx="443">
                  <c:v>37862</c:v>
                </c:pt>
                <c:pt idx="444">
                  <c:v>37865</c:v>
                </c:pt>
                <c:pt idx="445">
                  <c:v>37866</c:v>
                </c:pt>
                <c:pt idx="446">
                  <c:v>37867</c:v>
                </c:pt>
                <c:pt idx="447">
                  <c:v>37868</c:v>
                </c:pt>
                <c:pt idx="448">
                  <c:v>37869</c:v>
                </c:pt>
                <c:pt idx="449">
                  <c:v>37872</c:v>
                </c:pt>
                <c:pt idx="450">
                  <c:v>37873</c:v>
                </c:pt>
                <c:pt idx="451">
                  <c:v>37874</c:v>
                </c:pt>
                <c:pt idx="452">
                  <c:v>37875</c:v>
                </c:pt>
                <c:pt idx="453">
                  <c:v>37876</c:v>
                </c:pt>
                <c:pt idx="454">
                  <c:v>37879</c:v>
                </c:pt>
                <c:pt idx="455">
                  <c:v>37880</c:v>
                </c:pt>
                <c:pt idx="456">
                  <c:v>37881</c:v>
                </c:pt>
                <c:pt idx="457">
                  <c:v>37882</c:v>
                </c:pt>
                <c:pt idx="458">
                  <c:v>37883</c:v>
                </c:pt>
                <c:pt idx="459">
                  <c:v>37886</c:v>
                </c:pt>
                <c:pt idx="460">
                  <c:v>37887</c:v>
                </c:pt>
                <c:pt idx="461">
                  <c:v>37888</c:v>
                </c:pt>
                <c:pt idx="462">
                  <c:v>37889</c:v>
                </c:pt>
                <c:pt idx="463">
                  <c:v>37890</c:v>
                </c:pt>
                <c:pt idx="464">
                  <c:v>37893</c:v>
                </c:pt>
                <c:pt idx="465">
                  <c:v>37894</c:v>
                </c:pt>
                <c:pt idx="466">
                  <c:v>37895</c:v>
                </c:pt>
                <c:pt idx="467">
                  <c:v>37896</c:v>
                </c:pt>
                <c:pt idx="468">
                  <c:v>37897</c:v>
                </c:pt>
                <c:pt idx="469">
                  <c:v>37900</c:v>
                </c:pt>
                <c:pt idx="470">
                  <c:v>37901</c:v>
                </c:pt>
                <c:pt idx="471">
                  <c:v>37902</c:v>
                </c:pt>
                <c:pt idx="472">
                  <c:v>37903</c:v>
                </c:pt>
                <c:pt idx="473">
                  <c:v>37904</c:v>
                </c:pt>
                <c:pt idx="474">
                  <c:v>37907</c:v>
                </c:pt>
                <c:pt idx="475">
                  <c:v>37908</c:v>
                </c:pt>
                <c:pt idx="476">
                  <c:v>37909</c:v>
                </c:pt>
                <c:pt idx="477">
                  <c:v>37910</c:v>
                </c:pt>
                <c:pt idx="478">
                  <c:v>37911</c:v>
                </c:pt>
                <c:pt idx="479">
                  <c:v>37914</c:v>
                </c:pt>
                <c:pt idx="480">
                  <c:v>37915</c:v>
                </c:pt>
                <c:pt idx="481">
                  <c:v>37916</c:v>
                </c:pt>
                <c:pt idx="482">
                  <c:v>37917</c:v>
                </c:pt>
                <c:pt idx="483">
                  <c:v>37918</c:v>
                </c:pt>
                <c:pt idx="484">
                  <c:v>37921</c:v>
                </c:pt>
                <c:pt idx="485">
                  <c:v>37922</c:v>
                </c:pt>
                <c:pt idx="486">
                  <c:v>37923</c:v>
                </c:pt>
                <c:pt idx="487">
                  <c:v>37924</c:v>
                </c:pt>
                <c:pt idx="488">
                  <c:v>37925</c:v>
                </c:pt>
                <c:pt idx="489">
                  <c:v>37928</c:v>
                </c:pt>
                <c:pt idx="490">
                  <c:v>37929</c:v>
                </c:pt>
                <c:pt idx="491">
                  <c:v>37930</c:v>
                </c:pt>
                <c:pt idx="492">
                  <c:v>37931</c:v>
                </c:pt>
                <c:pt idx="493">
                  <c:v>37932</c:v>
                </c:pt>
                <c:pt idx="494">
                  <c:v>37935</c:v>
                </c:pt>
                <c:pt idx="495">
                  <c:v>37936</c:v>
                </c:pt>
                <c:pt idx="496">
                  <c:v>37937</c:v>
                </c:pt>
                <c:pt idx="497">
                  <c:v>37938</c:v>
                </c:pt>
                <c:pt idx="498">
                  <c:v>37939</c:v>
                </c:pt>
                <c:pt idx="499">
                  <c:v>37942</c:v>
                </c:pt>
                <c:pt idx="500">
                  <c:v>37943</c:v>
                </c:pt>
                <c:pt idx="501">
                  <c:v>37944</c:v>
                </c:pt>
                <c:pt idx="502">
                  <c:v>37945</c:v>
                </c:pt>
                <c:pt idx="503">
                  <c:v>37946</c:v>
                </c:pt>
                <c:pt idx="504">
                  <c:v>37949</c:v>
                </c:pt>
                <c:pt idx="505">
                  <c:v>37950</c:v>
                </c:pt>
                <c:pt idx="506">
                  <c:v>37951</c:v>
                </c:pt>
                <c:pt idx="507">
                  <c:v>37952</c:v>
                </c:pt>
                <c:pt idx="508">
                  <c:v>37953</c:v>
                </c:pt>
                <c:pt idx="509">
                  <c:v>37956</c:v>
                </c:pt>
                <c:pt idx="510">
                  <c:v>37957</c:v>
                </c:pt>
                <c:pt idx="511">
                  <c:v>37958</c:v>
                </c:pt>
                <c:pt idx="512">
                  <c:v>37959</c:v>
                </c:pt>
                <c:pt idx="513">
                  <c:v>37960</c:v>
                </c:pt>
                <c:pt idx="514">
                  <c:v>37963</c:v>
                </c:pt>
                <c:pt idx="515">
                  <c:v>37964</c:v>
                </c:pt>
                <c:pt idx="516">
                  <c:v>37965</c:v>
                </c:pt>
                <c:pt idx="517">
                  <c:v>37966</c:v>
                </c:pt>
                <c:pt idx="518">
                  <c:v>37967</c:v>
                </c:pt>
                <c:pt idx="519">
                  <c:v>37970</c:v>
                </c:pt>
                <c:pt idx="520">
                  <c:v>37971</c:v>
                </c:pt>
                <c:pt idx="521">
                  <c:v>37972</c:v>
                </c:pt>
                <c:pt idx="522">
                  <c:v>37973</c:v>
                </c:pt>
                <c:pt idx="523">
                  <c:v>37974</c:v>
                </c:pt>
                <c:pt idx="524">
                  <c:v>37977</c:v>
                </c:pt>
                <c:pt idx="525">
                  <c:v>37978</c:v>
                </c:pt>
                <c:pt idx="526">
                  <c:v>37979</c:v>
                </c:pt>
                <c:pt idx="527">
                  <c:v>37981</c:v>
                </c:pt>
                <c:pt idx="528">
                  <c:v>37984</c:v>
                </c:pt>
                <c:pt idx="529">
                  <c:v>37985</c:v>
                </c:pt>
                <c:pt idx="530">
                  <c:v>37986</c:v>
                </c:pt>
                <c:pt idx="531">
                  <c:v>37988</c:v>
                </c:pt>
                <c:pt idx="532">
                  <c:v>37991</c:v>
                </c:pt>
                <c:pt idx="533">
                  <c:v>37992</c:v>
                </c:pt>
                <c:pt idx="534">
                  <c:v>37993</c:v>
                </c:pt>
                <c:pt idx="535">
                  <c:v>37994</c:v>
                </c:pt>
                <c:pt idx="536">
                  <c:v>37995</c:v>
                </c:pt>
                <c:pt idx="537">
                  <c:v>37998</c:v>
                </c:pt>
                <c:pt idx="538">
                  <c:v>37999</c:v>
                </c:pt>
                <c:pt idx="539">
                  <c:v>38000</c:v>
                </c:pt>
                <c:pt idx="540">
                  <c:v>38001</c:v>
                </c:pt>
                <c:pt idx="541">
                  <c:v>38002</c:v>
                </c:pt>
                <c:pt idx="542">
                  <c:v>38005</c:v>
                </c:pt>
                <c:pt idx="543">
                  <c:v>38006</c:v>
                </c:pt>
                <c:pt idx="544">
                  <c:v>38007</c:v>
                </c:pt>
                <c:pt idx="545">
                  <c:v>38008</c:v>
                </c:pt>
                <c:pt idx="546">
                  <c:v>38009</c:v>
                </c:pt>
                <c:pt idx="547">
                  <c:v>38012</c:v>
                </c:pt>
                <c:pt idx="548">
                  <c:v>38013</c:v>
                </c:pt>
                <c:pt idx="549">
                  <c:v>38014</c:v>
                </c:pt>
                <c:pt idx="550">
                  <c:v>38015</c:v>
                </c:pt>
                <c:pt idx="551">
                  <c:v>38016</c:v>
                </c:pt>
                <c:pt idx="552">
                  <c:v>38019</c:v>
                </c:pt>
                <c:pt idx="553">
                  <c:v>38020</c:v>
                </c:pt>
                <c:pt idx="554">
                  <c:v>38021</c:v>
                </c:pt>
                <c:pt idx="555">
                  <c:v>38022</c:v>
                </c:pt>
                <c:pt idx="556">
                  <c:v>38023</c:v>
                </c:pt>
                <c:pt idx="557">
                  <c:v>38026</c:v>
                </c:pt>
                <c:pt idx="558">
                  <c:v>38027</c:v>
                </c:pt>
                <c:pt idx="559">
                  <c:v>38028</c:v>
                </c:pt>
                <c:pt idx="560">
                  <c:v>38029</c:v>
                </c:pt>
                <c:pt idx="561">
                  <c:v>38030</c:v>
                </c:pt>
                <c:pt idx="562">
                  <c:v>38033</c:v>
                </c:pt>
                <c:pt idx="563">
                  <c:v>38034</c:v>
                </c:pt>
                <c:pt idx="564">
                  <c:v>38035</c:v>
                </c:pt>
                <c:pt idx="565">
                  <c:v>38036</c:v>
                </c:pt>
                <c:pt idx="566">
                  <c:v>38037</c:v>
                </c:pt>
                <c:pt idx="567">
                  <c:v>38040</c:v>
                </c:pt>
                <c:pt idx="568">
                  <c:v>38041</c:v>
                </c:pt>
                <c:pt idx="569">
                  <c:v>38042</c:v>
                </c:pt>
                <c:pt idx="570">
                  <c:v>38043</c:v>
                </c:pt>
                <c:pt idx="571">
                  <c:v>38044</c:v>
                </c:pt>
                <c:pt idx="572">
                  <c:v>38047</c:v>
                </c:pt>
                <c:pt idx="573">
                  <c:v>38048</c:v>
                </c:pt>
                <c:pt idx="574">
                  <c:v>38049</c:v>
                </c:pt>
                <c:pt idx="575">
                  <c:v>38050</c:v>
                </c:pt>
                <c:pt idx="576">
                  <c:v>38051</c:v>
                </c:pt>
                <c:pt idx="577">
                  <c:v>38054</c:v>
                </c:pt>
                <c:pt idx="578">
                  <c:v>38055</c:v>
                </c:pt>
                <c:pt idx="579">
                  <c:v>38056</c:v>
                </c:pt>
                <c:pt idx="580">
                  <c:v>38057</c:v>
                </c:pt>
                <c:pt idx="581">
                  <c:v>38058</c:v>
                </c:pt>
                <c:pt idx="582">
                  <c:v>38061</c:v>
                </c:pt>
                <c:pt idx="583">
                  <c:v>38062</c:v>
                </c:pt>
                <c:pt idx="584">
                  <c:v>38063</c:v>
                </c:pt>
                <c:pt idx="585">
                  <c:v>38064</c:v>
                </c:pt>
                <c:pt idx="586">
                  <c:v>38065</c:v>
                </c:pt>
                <c:pt idx="587">
                  <c:v>38068</c:v>
                </c:pt>
                <c:pt idx="588">
                  <c:v>38069</c:v>
                </c:pt>
                <c:pt idx="589">
                  <c:v>38070</c:v>
                </c:pt>
                <c:pt idx="590">
                  <c:v>38071</c:v>
                </c:pt>
                <c:pt idx="591">
                  <c:v>38072</c:v>
                </c:pt>
                <c:pt idx="592">
                  <c:v>38075</c:v>
                </c:pt>
                <c:pt idx="593">
                  <c:v>38076</c:v>
                </c:pt>
                <c:pt idx="594">
                  <c:v>38077</c:v>
                </c:pt>
                <c:pt idx="595">
                  <c:v>38078</c:v>
                </c:pt>
                <c:pt idx="596">
                  <c:v>38079</c:v>
                </c:pt>
                <c:pt idx="597">
                  <c:v>38082</c:v>
                </c:pt>
                <c:pt idx="598">
                  <c:v>38083</c:v>
                </c:pt>
                <c:pt idx="599">
                  <c:v>38084</c:v>
                </c:pt>
                <c:pt idx="600">
                  <c:v>38085</c:v>
                </c:pt>
                <c:pt idx="601">
                  <c:v>38090</c:v>
                </c:pt>
                <c:pt idx="602">
                  <c:v>38091</c:v>
                </c:pt>
                <c:pt idx="603">
                  <c:v>38092</c:v>
                </c:pt>
                <c:pt idx="604">
                  <c:v>38093</c:v>
                </c:pt>
                <c:pt idx="605">
                  <c:v>38096</c:v>
                </c:pt>
                <c:pt idx="606">
                  <c:v>38097</c:v>
                </c:pt>
                <c:pt idx="607">
                  <c:v>38098</c:v>
                </c:pt>
                <c:pt idx="608">
                  <c:v>38099</c:v>
                </c:pt>
                <c:pt idx="609">
                  <c:v>38100</c:v>
                </c:pt>
                <c:pt idx="610">
                  <c:v>38103</c:v>
                </c:pt>
                <c:pt idx="611">
                  <c:v>38104</c:v>
                </c:pt>
                <c:pt idx="612">
                  <c:v>38105</c:v>
                </c:pt>
                <c:pt idx="613">
                  <c:v>38106</c:v>
                </c:pt>
                <c:pt idx="614">
                  <c:v>38107</c:v>
                </c:pt>
                <c:pt idx="615">
                  <c:v>38111</c:v>
                </c:pt>
                <c:pt idx="616">
                  <c:v>38112</c:v>
                </c:pt>
                <c:pt idx="617">
                  <c:v>38113</c:v>
                </c:pt>
                <c:pt idx="618">
                  <c:v>38114</c:v>
                </c:pt>
                <c:pt idx="619">
                  <c:v>38117</c:v>
                </c:pt>
                <c:pt idx="620">
                  <c:v>38118</c:v>
                </c:pt>
                <c:pt idx="621">
                  <c:v>38119</c:v>
                </c:pt>
                <c:pt idx="622">
                  <c:v>38120</c:v>
                </c:pt>
                <c:pt idx="623">
                  <c:v>38121</c:v>
                </c:pt>
                <c:pt idx="624">
                  <c:v>38124</c:v>
                </c:pt>
                <c:pt idx="625">
                  <c:v>38125</c:v>
                </c:pt>
                <c:pt idx="626">
                  <c:v>38126</c:v>
                </c:pt>
                <c:pt idx="627">
                  <c:v>38127</c:v>
                </c:pt>
                <c:pt idx="628">
                  <c:v>38128</c:v>
                </c:pt>
                <c:pt idx="629">
                  <c:v>38131</c:v>
                </c:pt>
                <c:pt idx="630">
                  <c:v>38132</c:v>
                </c:pt>
                <c:pt idx="631">
                  <c:v>38133</c:v>
                </c:pt>
                <c:pt idx="632">
                  <c:v>38134</c:v>
                </c:pt>
                <c:pt idx="633">
                  <c:v>38135</c:v>
                </c:pt>
                <c:pt idx="634">
                  <c:v>38139</c:v>
                </c:pt>
                <c:pt idx="635">
                  <c:v>38140</c:v>
                </c:pt>
                <c:pt idx="636">
                  <c:v>38141</c:v>
                </c:pt>
                <c:pt idx="637">
                  <c:v>38142</c:v>
                </c:pt>
                <c:pt idx="638">
                  <c:v>38145</c:v>
                </c:pt>
                <c:pt idx="639">
                  <c:v>38146</c:v>
                </c:pt>
                <c:pt idx="640">
                  <c:v>38147</c:v>
                </c:pt>
                <c:pt idx="641">
                  <c:v>38148</c:v>
                </c:pt>
                <c:pt idx="642">
                  <c:v>38149</c:v>
                </c:pt>
                <c:pt idx="643">
                  <c:v>38152</c:v>
                </c:pt>
                <c:pt idx="644">
                  <c:v>38153</c:v>
                </c:pt>
                <c:pt idx="645">
                  <c:v>38154</c:v>
                </c:pt>
                <c:pt idx="646">
                  <c:v>38155</c:v>
                </c:pt>
                <c:pt idx="647">
                  <c:v>38156</c:v>
                </c:pt>
                <c:pt idx="648">
                  <c:v>38159</c:v>
                </c:pt>
                <c:pt idx="649">
                  <c:v>38160</c:v>
                </c:pt>
                <c:pt idx="650">
                  <c:v>38161</c:v>
                </c:pt>
                <c:pt idx="651">
                  <c:v>38162</c:v>
                </c:pt>
                <c:pt idx="652">
                  <c:v>38163</c:v>
                </c:pt>
                <c:pt idx="653">
                  <c:v>38166</c:v>
                </c:pt>
                <c:pt idx="654">
                  <c:v>38167</c:v>
                </c:pt>
                <c:pt idx="655">
                  <c:v>38168</c:v>
                </c:pt>
                <c:pt idx="656">
                  <c:v>38169</c:v>
                </c:pt>
                <c:pt idx="657">
                  <c:v>38170</c:v>
                </c:pt>
                <c:pt idx="658">
                  <c:v>38173</c:v>
                </c:pt>
                <c:pt idx="659">
                  <c:v>38174</c:v>
                </c:pt>
                <c:pt idx="660">
                  <c:v>38175</c:v>
                </c:pt>
                <c:pt idx="661">
                  <c:v>38176</c:v>
                </c:pt>
                <c:pt idx="662">
                  <c:v>38177</c:v>
                </c:pt>
                <c:pt idx="663">
                  <c:v>38180</c:v>
                </c:pt>
                <c:pt idx="664">
                  <c:v>38181</c:v>
                </c:pt>
                <c:pt idx="665">
                  <c:v>38182</c:v>
                </c:pt>
                <c:pt idx="666">
                  <c:v>38183</c:v>
                </c:pt>
                <c:pt idx="667">
                  <c:v>38184</c:v>
                </c:pt>
                <c:pt idx="668">
                  <c:v>38187</c:v>
                </c:pt>
                <c:pt idx="669">
                  <c:v>38188</c:v>
                </c:pt>
                <c:pt idx="670">
                  <c:v>38189</c:v>
                </c:pt>
                <c:pt idx="671">
                  <c:v>38190</c:v>
                </c:pt>
                <c:pt idx="672">
                  <c:v>38191</c:v>
                </c:pt>
                <c:pt idx="673">
                  <c:v>38194</c:v>
                </c:pt>
                <c:pt idx="674">
                  <c:v>38195</c:v>
                </c:pt>
                <c:pt idx="675">
                  <c:v>38196</c:v>
                </c:pt>
                <c:pt idx="676">
                  <c:v>38197</c:v>
                </c:pt>
                <c:pt idx="677">
                  <c:v>38198</c:v>
                </c:pt>
                <c:pt idx="678">
                  <c:v>38201</c:v>
                </c:pt>
                <c:pt idx="679">
                  <c:v>38202</c:v>
                </c:pt>
                <c:pt idx="680">
                  <c:v>38203</c:v>
                </c:pt>
                <c:pt idx="681">
                  <c:v>38204</c:v>
                </c:pt>
                <c:pt idx="682">
                  <c:v>38205</c:v>
                </c:pt>
                <c:pt idx="683">
                  <c:v>38208</c:v>
                </c:pt>
                <c:pt idx="684">
                  <c:v>38209</c:v>
                </c:pt>
                <c:pt idx="685">
                  <c:v>38210</c:v>
                </c:pt>
                <c:pt idx="686">
                  <c:v>38211</c:v>
                </c:pt>
                <c:pt idx="687">
                  <c:v>38212</c:v>
                </c:pt>
                <c:pt idx="688">
                  <c:v>38215</c:v>
                </c:pt>
                <c:pt idx="689">
                  <c:v>38216</c:v>
                </c:pt>
                <c:pt idx="690">
                  <c:v>38217</c:v>
                </c:pt>
                <c:pt idx="691">
                  <c:v>38218</c:v>
                </c:pt>
                <c:pt idx="692">
                  <c:v>38219</c:v>
                </c:pt>
                <c:pt idx="693">
                  <c:v>38222</c:v>
                </c:pt>
                <c:pt idx="694">
                  <c:v>38223</c:v>
                </c:pt>
                <c:pt idx="695">
                  <c:v>38224</c:v>
                </c:pt>
                <c:pt idx="696">
                  <c:v>38225</c:v>
                </c:pt>
                <c:pt idx="697">
                  <c:v>38226</c:v>
                </c:pt>
                <c:pt idx="698">
                  <c:v>38230</c:v>
                </c:pt>
                <c:pt idx="699">
                  <c:v>38231</c:v>
                </c:pt>
                <c:pt idx="700">
                  <c:v>38232</c:v>
                </c:pt>
                <c:pt idx="701">
                  <c:v>38233</c:v>
                </c:pt>
                <c:pt idx="702">
                  <c:v>38236</c:v>
                </c:pt>
                <c:pt idx="703">
                  <c:v>38237</c:v>
                </c:pt>
                <c:pt idx="704">
                  <c:v>38238</c:v>
                </c:pt>
                <c:pt idx="705">
                  <c:v>38239</c:v>
                </c:pt>
                <c:pt idx="706">
                  <c:v>38240</c:v>
                </c:pt>
                <c:pt idx="707">
                  <c:v>38243</c:v>
                </c:pt>
                <c:pt idx="708">
                  <c:v>38244</c:v>
                </c:pt>
                <c:pt idx="709">
                  <c:v>38245</c:v>
                </c:pt>
                <c:pt idx="710">
                  <c:v>38246</c:v>
                </c:pt>
                <c:pt idx="711">
                  <c:v>38247</c:v>
                </c:pt>
                <c:pt idx="712">
                  <c:v>38250</c:v>
                </c:pt>
                <c:pt idx="713">
                  <c:v>38251</c:v>
                </c:pt>
                <c:pt idx="714">
                  <c:v>38252</c:v>
                </c:pt>
                <c:pt idx="715">
                  <c:v>38253</c:v>
                </c:pt>
                <c:pt idx="716">
                  <c:v>38254</c:v>
                </c:pt>
                <c:pt idx="717">
                  <c:v>38257</c:v>
                </c:pt>
                <c:pt idx="718">
                  <c:v>38258</c:v>
                </c:pt>
                <c:pt idx="719">
                  <c:v>38259</c:v>
                </c:pt>
                <c:pt idx="720">
                  <c:v>38260</c:v>
                </c:pt>
                <c:pt idx="721">
                  <c:v>38261</c:v>
                </c:pt>
                <c:pt idx="722">
                  <c:v>38264</c:v>
                </c:pt>
                <c:pt idx="723">
                  <c:v>38265</c:v>
                </c:pt>
                <c:pt idx="724">
                  <c:v>38266</c:v>
                </c:pt>
                <c:pt idx="725">
                  <c:v>38267</c:v>
                </c:pt>
                <c:pt idx="726">
                  <c:v>38268</c:v>
                </c:pt>
                <c:pt idx="727">
                  <c:v>38271</c:v>
                </c:pt>
                <c:pt idx="728">
                  <c:v>38272</c:v>
                </c:pt>
                <c:pt idx="729">
                  <c:v>38273</c:v>
                </c:pt>
                <c:pt idx="730">
                  <c:v>38274</c:v>
                </c:pt>
                <c:pt idx="731">
                  <c:v>38275</c:v>
                </c:pt>
                <c:pt idx="732">
                  <c:v>38278</c:v>
                </c:pt>
                <c:pt idx="733">
                  <c:v>38279</c:v>
                </c:pt>
                <c:pt idx="734">
                  <c:v>38280</c:v>
                </c:pt>
                <c:pt idx="735">
                  <c:v>38281</c:v>
                </c:pt>
                <c:pt idx="736">
                  <c:v>38282</c:v>
                </c:pt>
                <c:pt idx="737">
                  <c:v>38285</c:v>
                </c:pt>
                <c:pt idx="738">
                  <c:v>38286</c:v>
                </c:pt>
                <c:pt idx="739">
                  <c:v>38287</c:v>
                </c:pt>
                <c:pt idx="740">
                  <c:v>38288</c:v>
                </c:pt>
                <c:pt idx="741">
                  <c:v>38289</c:v>
                </c:pt>
                <c:pt idx="742">
                  <c:v>38292</c:v>
                </c:pt>
                <c:pt idx="743">
                  <c:v>38293</c:v>
                </c:pt>
                <c:pt idx="744">
                  <c:v>38294</c:v>
                </c:pt>
                <c:pt idx="745">
                  <c:v>38295</c:v>
                </c:pt>
                <c:pt idx="746">
                  <c:v>38296</c:v>
                </c:pt>
                <c:pt idx="747">
                  <c:v>38299</c:v>
                </c:pt>
                <c:pt idx="748">
                  <c:v>38300</c:v>
                </c:pt>
                <c:pt idx="749">
                  <c:v>38301</c:v>
                </c:pt>
                <c:pt idx="750">
                  <c:v>38302</c:v>
                </c:pt>
                <c:pt idx="751">
                  <c:v>38303</c:v>
                </c:pt>
                <c:pt idx="752">
                  <c:v>38306</c:v>
                </c:pt>
                <c:pt idx="753">
                  <c:v>38307</c:v>
                </c:pt>
                <c:pt idx="754">
                  <c:v>38308</c:v>
                </c:pt>
                <c:pt idx="755">
                  <c:v>38309</c:v>
                </c:pt>
                <c:pt idx="756">
                  <c:v>38310</c:v>
                </c:pt>
                <c:pt idx="757">
                  <c:v>38313</c:v>
                </c:pt>
                <c:pt idx="758">
                  <c:v>38314</c:v>
                </c:pt>
                <c:pt idx="759">
                  <c:v>38315</c:v>
                </c:pt>
                <c:pt idx="760">
                  <c:v>38316</c:v>
                </c:pt>
                <c:pt idx="761">
                  <c:v>38317</c:v>
                </c:pt>
                <c:pt idx="762">
                  <c:v>38320</c:v>
                </c:pt>
                <c:pt idx="763">
                  <c:v>38321</c:v>
                </c:pt>
                <c:pt idx="764">
                  <c:v>38322</c:v>
                </c:pt>
                <c:pt idx="765">
                  <c:v>38323</c:v>
                </c:pt>
                <c:pt idx="766">
                  <c:v>38324</c:v>
                </c:pt>
                <c:pt idx="767">
                  <c:v>38327</c:v>
                </c:pt>
                <c:pt idx="768">
                  <c:v>38328</c:v>
                </c:pt>
                <c:pt idx="769">
                  <c:v>38329</c:v>
                </c:pt>
                <c:pt idx="770">
                  <c:v>38330</c:v>
                </c:pt>
                <c:pt idx="771">
                  <c:v>38331</c:v>
                </c:pt>
                <c:pt idx="772">
                  <c:v>38334</c:v>
                </c:pt>
                <c:pt idx="773">
                  <c:v>38335</c:v>
                </c:pt>
                <c:pt idx="774">
                  <c:v>38336</c:v>
                </c:pt>
                <c:pt idx="775">
                  <c:v>38337</c:v>
                </c:pt>
                <c:pt idx="776">
                  <c:v>38338</c:v>
                </c:pt>
                <c:pt idx="777">
                  <c:v>38341</c:v>
                </c:pt>
                <c:pt idx="778">
                  <c:v>38342</c:v>
                </c:pt>
                <c:pt idx="779">
                  <c:v>38343</c:v>
                </c:pt>
                <c:pt idx="780">
                  <c:v>38344</c:v>
                </c:pt>
                <c:pt idx="781">
                  <c:v>38345</c:v>
                </c:pt>
                <c:pt idx="782">
                  <c:v>38350</c:v>
                </c:pt>
                <c:pt idx="783">
                  <c:v>38351</c:v>
                </c:pt>
                <c:pt idx="784">
                  <c:v>38352</c:v>
                </c:pt>
                <c:pt idx="785">
                  <c:v>38356</c:v>
                </c:pt>
                <c:pt idx="786">
                  <c:v>38357</c:v>
                </c:pt>
                <c:pt idx="787">
                  <c:v>38358</c:v>
                </c:pt>
                <c:pt idx="788">
                  <c:v>38359</c:v>
                </c:pt>
                <c:pt idx="789">
                  <c:v>38362</c:v>
                </c:pt>
                <c:pt idx="790">
                  <c:v>38363</c:v>
                </c:pt>
                <c:pt idx="791">
                  <c:v>38364</c:v>
                </c:pt>
                <c:pt idx="792">
                  <c:v>38365</c:v>
                </c:pt>
                <c:pt idx="793">
                  <c:v>38366</c:v>
                </c:pt>
                <c:pt idx="794">
                  <c:v>38369</c:v>
                </c:pt>
                <c:pt idx="795">
                  <c:v>38370</c:v>
                </c:pt>
                <c:pt idx="796">
                  <c:v>38371</c:v>
                </c:pt>
                <c:pt idx="797">
                  <c:v>38372</c:v>
                </c:pt>
                <c:pt idx="798">
                  <c:v>38373</c:v>
                </c:pt>
                <c:pt idx="799">
                  <c:v>38376</c:v>
                </c:pt>
                <c:pt idx="800">
                  <c:v>38377</c:v>
                </c:pt>
                <c:pt idx="801">
                  <c:v>38378</c:v>
                </c:pt>
                <c:pt idx="802">
                  <c:v>38379</c:v>
                </c:pt>
                <c:pt idx="803">
                  <c:v>38380</c:v>
                </c:pt>
                <c:pt idx="804">
                  <c:v>38383</c:v>
                </c:pt>
                <c:pt idx="805">
                  <c:v>38384</c:v>
                </c:pt>
                <c:pt idx="806">
                  <c:v>38385</c:v>
                </c:pt>
                <c:pt idx="807">
                  <c:v>38386</c:v>
                </c:pt>
                <c:pt idx="808">
                  <c:v>38387</c:v>
                </c:pt>
                <c:pt idx="809">
                  <c:v>38390</c:v>
                </c:pt>
                <c:pt idx="810">
                  <c:v>38391</c:v>
                </c:pt>
                <c:pt idx="811">
                  <c:v>38392</c:v>
                </c:pt>
                <c:pt idx="812">
                  <c:v>38393</c:v>
                </c:pt>
                <c:pt idx="813">
                  <c:v>38394</c:v>
                </c:pt>
                <c:pt idx="814">
                  <c:v>38397</c:v>
                </c:pt>
                <c:pt idx="815">
                  <c:v>38398</c:v>
                </c:pt>
                <c:pt idx="816">
                  <c:v>38399</c:v>
                </c:pt>
                <c:pt idx="817">
                  <c:v>38400</c:v>
                </c:pt>
                <c:pt idx="818">
                  <c:v>38401</c:v>
                </c:pt>
                <c:pt idx="819">
                  <c:v>38404</c:v>
                </c:pt>
                <c:pt idx="820">
                  <c:v>38405</c:v>
                </c:pt>
                <c:pt idx="821">
                  <c:v>38406</c:v>
                </c:pt>
                <c:pt idx="822">
                  <c:v>38407</c:v>
                </c:pt>
                <c:pt idx="823">
                  <c:v>38408</c:v>
                </c:pt>
                <c:pt idx="824">
                  <c:v>38411</c:v>
                </c:pt>
                <c:pt idx="825">
                  <c:v>38412</c:v>
                </c:pt>
                <c:pt idx="826">
                  <c:v>38413</c:v>
                </c:pt>
                <c:pt idx="827">
                  <c:v>38414</c:v>
                </c:pt>
                <c:pt idx="828">
                  <c:v>38415</c:v>
                </c:pt>
                <c:pt idx="829">
                  <c:v>38418</c:v>
                </c:pt>
                <c:pt idx="830">
                  <c:v>38419</c:v>
                </c:pt>
                <c:pt idx="831">
                  <c:v>38420</c:v>
                </c:pt>
                <c:pt idx="832">
                  <c:v>38421</c:v>
                </c:pt>
                <c:pt idx="833">
                  <c:v>38422</c:v>
                </c:pt>
                <c:pt idx="834">
                  <c:v>38425</c:v>
                </c:pt>
                <c:pt idx="835">
                  <c:v>38426</c:v>
                </c:pt>
                <c:pt idx="836">
                  <c:v>38427</c:v>
                </c:pt>
                <c:pt idx="837">
                  <c:v>38428</c:v>
                </c:pt>
                <c:pt idx="838">
                  <c:v>38429</c:v>
                </c:pt>
                <c:pt idx="839">
                  <c:v>38432</c:v>
                </c:pt>
                <c:pt idx="840">
                  <c:v>38433</c:v>
                </c:pt>
                <c:pt idx="841">
                  <c:v>38434</c:v>
                </c:pt>
                <c:pt idx="842">
                  <c:v>38435</c:v>
                </c:pt>
                <c:pt idx="843">
                  <c:v>38440</c:v>
                </c:pt>
                <c:pt idx="844">
                  <c:v>38441</c:v>
                </c:pt>
                <c:pt idx="845">
                  <c:v>38442</c:v>
                </c:pt>
                <c:pt idx="846">
                  <c:v>38443</c:v>
                </c:pt>
                <c:pt idx="847">
                  <c:v>38446</c:v>
                </c:pt>
                <c:pt idx="848">
                  <c:v>38447</c:v>
                </c:pt>
                <c:pt idx="849">
                  <c:v>38448</c:v>
                </c:pt>
                <c:pt idx="850">
                  <c:v>38449</c:v>
                </c:pt>
                <c:pt idx="851">
                  <c:v>38450</c:v>
                </c:pt>
                <c:pt idx="852">
                  <c:v>38453</c:v>
                </c:pt>
                <c:pt idx="853">
                  <c:v>38454</c:v>
                </c:pt>
                <c:pt idx="854">
                  <c:v>38455</c:v>
                </c:pt>
                <c:pt idx="855">
                  <c:v>38456</c:v>
                </c:pt>
                <c:pt idx="856">
                  <c:v>38457</c:v>
                </c:pt>
                <c:pt idx="857">
                  <c:v>38460</c:v>
                </c:pt>
                <c:pt idx="858">
                  <c:v>38461</c:v>
                </c:pt>
                <c:pt idx="859">
                  <c:v>38462</c:v>
                </c:pt>
                <c:pt idx="860">
                  <c:v>38463</c:v>
                </c:pt>
                <c:pt idx="861">
                  <c:v>38464</c:v>
                </c:pt>
                <c:pt idx="862">
                  <c:v>38467</c:v>
                </c:pt>
                <c:pt idx="863">
                  <c:v>38468</c:v>
                </c:pt>
                <c:pt idx="864">
                  <c:v>38469</c:v>
                </c:pt>
                <c:pt idx="865">
                  <c:v>38470</c:v>
                </c:pt>
                <c:pt idx="866">
                  <c:v>38471</c:v>
                </c:pt>
                <c:pt idx="867">
                  <c:v>38475</c:v>
                </c:pt>
                <c:pt idx="868">
                  <c:v>38476</c:v>
                </c:pt>
                <c:pt idx="869">
                  <c:v>38477</c:v>
                </c:pt>
                <c:pt idx="870">
                  <c:v>38478</c:v>
                </c:pt>
                <c:pt idx="871">
                  <c:v>38481</c:v>
                </c:pt>
                <c:pt idx="872">
                  <c:v>38482</c:v>
                </c:pt>
                <c:pt idx="873">
                  <c:v>38483</c:v>
                </c:pt>
                <c:pt idx="874">
                  <c:v>38484</c:v>
                </c:pt>
                <c:pt idx="875">
                  <c:v>38485</c:v>
                </c:pt>
                <c:pt idx="876">
                  <c:v>38488</c:v>
                </c:pt>
                <c:pt idx="877">
                  <c:v>38489</c:v>
                </c:pt>
                <c:pt idx="878">
                  <c:v>38490</c:v>
                </c:pt>
                <c:pt idx="879">
                  <c:v>38491</c:v>
                </c:pt>
                <c:pt idx="880">
                  <c:v>38492</c:v>
                </c:pt>
                <c:pt idx="881">
                  <c:v>38495</c:v>
                </c:pt>
                <c:pt idx="882">
                  <c:v>38496</c:v>
                </c:pt>
                <c:pt idx="883">
                  <c:v>38497</c:v>
                </c:pt>
                <c:pt idx="884">
                  <c:v>38498</c:v>
                </c:pt>
                <c:pt idx="885">
                  <c:v>38499</c:v>
                </c:pt>
                <c:pt idx="886">
                  <c:v>38503</c:v>
                </c:pt>
                <c:pt idx="887">
                  <c:v>38504</c:v>
                </c:pt>
                <c:pt idx="888">
                  <c:v>38505</c:v>
                </c:pt>
                <c:pt idx="889">
                  <c:v>38506</c:v>
                </c:pt>
                <c:pt idx="890">
                  <c:v>38509</c:v>
                </c:pt>
                <c:pt idx="891">
                  <c:v>38510</c:v>
                </c:pt>
                <c:pt idx="892">
                  <c:v>38511</c:v>
                </c:pt>
                <c:pt idx="893">
                  <c:v>38512</c:v>
                </c:pt>
                <c:pt idx="894">
                  <c:v>38513</c:v>
                </c:pt>
                <c:pt idx="895">
                  <c:v>38516</c:v>
                </c:pt>
                <c:pt idx="896">
                  <c:v>38517</c:v>
                </c:pt>
                <c:pt idx="897">
                  <c:v>38518</c:v>
                </c:pt>
                <c:pt idx="898">
                  <c:v>38519</c:v>
                </c:pt>
                <c:pt idx="899">
                  <c:v>38520</c:v>
                </c:pt>
                <c:pt idx="900">
                  <c:v>38523</c:v>
                </c:pt>
                <c:pt idx="901">
                  <c:v>38524</c:v>
                </c:pt>
                <c:pt idx="902">
                  <c:v>38525</c:v>
                </c:pt>
                <c:pt idx="903">
                  <c:v>38526</c:v>
                </c:pt>
                <c:pt idx="904">
                  <c:v>38527</c:v>
                </c:pt>
                <c:pt idx="905">
                  <c:v>38530</c:v>
                </c:pt>
                <c:pt idx="906">
                  <c:v>38531</c:v>
                </c:pt>
                <c:pt idx="907">
                  <c:v>38532</c:v>
                </c:pt>
                <c:pt idx="908">
                  <c:v>38533</c:v>
                </c:pt>
                <c:pt idx="909">
                  <c:v>38534</c:v>
                </c:pt>
                <c:pt idx="910">
                  <c:v>38537</c:v>
                </c:pt>
                <c:pt idx="911">
                  <c:v>38538</c:v>
                </c:pt>
                <c:pt idx="912">
                  <c:v>38539</c:v>
                </c:pt>
                <c:pt idx="913">
                  <c:v>38540</c:v>
                </c:pt>
                <c:pt idx="914">
                  <c:v>38541</c:v>
                </c:pt>
                <c:pt idx="915">
                  <c:v>38544</c:v>
                </c:pt>
                <c:pt idx="916">
                  <c:v>38545</c:v>
                </c:pt>
                <c:pt idx="917">
                  <c:v>38546</c:v>
                </c:pt>
                <c:pt idx="918">
                  <c:v>38547</c:v>
                </c:pt>
                <c:pt idx="919">
                  <c:v>38548</c:v>
                </c:pt>
                <c:pt idx="920">
                  <c:v>38551</c:v>
                </c:pt>
                <c:pt idx="921">
                  <c:v>38552</c:v>
                </c:pt>
                <c:pt idx="922">
                  <c:v>38553</c:v>
                </c:pt>
                <c:pt idx="923">
                  <c:v>38554</c:v>
                </c:pt>
                <c:pt idx="924">
                  <c:v>38555</c:v>
                </c:pt>
                <c:pt idx="925">
                  <c:v>38558</c:v>
                </c:pt>
                <c:pt idx="926">
                  <c:v>38559</c:v>
                </c:pt>
                <c:pt idx="927">
                  <c:v>38560</c:v>
                </c:pt>
                <c:pt idx="928">
                  <c:v>38561</c:v>
                </c:pt>
                <c:pt idx="929">
                  <c:v>38562</c:v>
                </c:pt>
                <c:pt idx="930">
                  <c:v>38565</c:v>
                </c:pt>
                <c:pt idx="931">
                  <c:v>38566</c:v>
                </c:pt>
                <c:pt idx="932">
                  <c:v>38567</c:v>
                </c:pt>
                <c:pt idx="933">
                  <c:v>38568</c:v>
                </c:pt>
                <c:pt idx="934">
                  <c:v>38569</c:v>
                </c:pt>
                <c:pt idx="935">
                  <c:v>38572</c:v>
                </c:pt>
                <c:pt idx="936">
                  <c:v>38573</c:v>
                </c:pt>
                <c:pt idx="937">
                  <c:v>38574</c:v>
                </c:pt>
                <c:pt idx="938">
                  <c:v>38575</c:v>
                </c:pt>
                <c:pt idx="939">
                  <c:v>38576</c:v>
                </c:pt>
                <c:pt idx="940">
                  <c:v>38579</c:v>
                </c:pt>
                <c:pt idx="941">
                  <c:v>38580</c:v>
                </c:pt>
                <c:pt idx="942">
                  <c:v>38581</c:v>
                </c:pt>
                <c:pt idx="943">
                  <c:v>38582</c:v>
                </c:pt>
                <c:pt idx="944">
                  <c:v>38583</c:v>
                </c:pt>
                <c:pt idx="945">
                  <c:v>38586</c:v>
                </c:pt>
                <c:pt idx="946">
                  <c:v>38587</c:v>
                </c:pt>
                <c:pt idx="947">
                  <c:v>38588</c:v>
                </c:pt>
                <c:pt idx="948">
                  <c:v>38589</c:v>
                </c:pt>
                <c:pt idx="949">
                  <c:v>38590</c:v>
                </c:pt>
                <c:pt idx="950">
                  <c:v>38594</c:v>
                </c:pt>
                <c:pt idx="951">
                  <c:v>38595</c:v>
                </c:pt>
                <c:pt idx="952">
                  <c:v>38596</c:v>
                </c:pt>
                <c:pt idx="953">
                  <c:v>38597</c:v>
                </c:pt>
                <c:pt idx="954">
                  <c:v>38600</c:v>
                </c:pt>
                <c:pt idx="955">
                  <c:v>38601</c:v>
                </c:pt>
                <c:pt idx="956">
                  <c:v>38602</c:v>
                </c:pt>
                <c:pt idx="957">
                  <c:v>38603</c:v>
                </c:pt>
                <c:pt idx="958">
                  <c:v>38604</c:v>
                </c:pt>
                <c:pt idx="959">
                  <c:v>38607</c:v>
                </c:pt>
                <c:pt idx="960">
                  <c:v>38608</c:v>
                </c:pt>
                <c:pt idx="961">
                  <c:v>38609</c:v>
                </c:pt>
                <c:pt idx="962">
                  <c:v>38610</c:v>
                </c:pt>
                <c:pt idx="963">
                  <c:v>38611</c:v>
                </c:pt>
                <c:pt idx="964">
                  <c:v>38614</c:v>
                </c:pt>
                <c:pt idx="965">
                  <c:v>38615</c:v>
                </c:pt>
                <c:pt idx="966">
                  <c:v>38616</c:v>
                </c:pt>
                <c:pt idx="967">
                  <c:v>38617</c:v>
                </c:pt>
                <c:pt idx="968">
                  <c:v>38618</c:v>
                </c:pt>
                <c:pt idx="969">
                  <c:v>38621</c:v>
                </c:pt>
                <c:pt idx="970">
                  <c:v>38622</c:v>
                </c:pt>
                <c:pt idx="971">
                  <c:v>38623</c:v>
                </c:pt>
                <c:pt idx="972">
                  <c:v>38624</c:v>
                </c:pt>
                <c:pt idx="973">
                  <c:v>38625</c:v>
                </c:pt>
                <c:pt idx="974">
                  <c:v>38628</c:v>
                </c:pt>
                <c:pt idx="975">
                  <c:v>38629</c:v>
                </c:pt>
                <c:pt idx="976">
                  <c:v>38630</c:v>
                </c:pt>
                <c:pt idx="977">
                  <c:v>38631</c:v>
                </c:pt>
                <c:pt idx="978">
                  <c:v>38632</c:v>
                </c:pt>
                <c:pt idx="979">
                  <c:v>38635</c:v>
                </c:pt>
                <c:pt idx="980">
                  <c:v>38636</c:v>
                </c:pt>
                <c:pt idx="981">
                  <c:v>38637</c:v>
                </c:pt>
                <c:pt idx="982">
                  <c:v>38638</c:v>
                </c:pt>
                <c:pt idx="983">
                  <c:v>38639</c:v>
                </c:pt>
                <c:pt idx="984">
                  <c:v>38642</c:v>
                </c:pt>
                <c:pt idx="985">
                  <c:v>38643</c:v>
                </c:pt>
                <c:pt idx="986">
                  <c:v>38644</c:v>
                </c:pt>
                <c:pt idx="987">
                  <c:v>38645</c:v>
                </c:pt>
                <c:pt idx="988">
                  <c:v>38646</c:v>
                </c:pt>
                <c:pt idx="989">
                  <c:v>38649</c:v>
                </c:pt>
                <c:pt idx="990">
                  <c:v>38650</c:v>
                </c:pt>
                <c:pt idx="991">
                  <c:v>38651</c:v>
                </c:pt>
                <c:pt idx="992">
                  <c:v>38652</c:v>
                </c:pt>
                <c:pt idx="993">
                  <c:v>38653</c:v>
                </c:pt>
                <c:pt idx="994">
                  <c:v>38656</c:v>
                </c:pt>
                <c:pt idx="995">
                  <c:v>38657</c:v>
                </c:pt>
                <c:pt idx="996">
                  <c:v>38658</c:v>
                </c:pt>
                <c:pt idx="997">
                  <c:v>38659</c:v>
                </c:pt>
                <c:pt idx="998">
                  <c:v>38660</c:v>
                </c:pt>
                <c:pt idx="999">
                  <c:v>38663</c:v>
                </c:pt>
                <c:pt idx="1000">
                  <c:v>38664</c:v>
                </c:pt>
                <c:pt idx="1001">
                  <c:v>38665</c:v>
                </c:pt>
                <c:pt idx="1002">
                  <c:v>38666</c:v>
                </c:pt>
                <c:pt idx="1003">
                  <c:v>38667</c:v>
                </c:pt>
                <c:pt idx="1004">
                  <c:v>38670</c:v>
                </c:pt>
                <c:pt idx="1005">
                  <c:v>38671</c:v>
                </c:pt>
                <c:pt idx="1006">
                  <c:v>38672</c:v>
                </c:pt>
                <c:pt idx="1007">
                  <c:v>38673</c:v>
                </c:pt>
                <c:pt idx="1008">
                  <c:v>38674</c:v>
                </c:pt>
                <c:pt idx="1009">
                  <c:v>38677</c:v>
                </c:pt>
                <c:pt idx="1010">
                  <c:v>38678</c:v>
                </c:pt>
                <c:pt idx="1011">
                  <c:v>38679</c:v>
                </c:pt>
                <c:pt idx="1012">
                  <c:v>38680</c:v>
                </c:pt>
                <c:pt idx="1013">
                  <c:v>38681</c:v>
                </c:pt>
                <c:pt idx="1014">
                  <c:v>38684</c:v>
                </c:pt>
                <c:pt idx="1015">
                  <c:v>38685</c:v>
                </c:pt>
                <c:pt idx="1016">
                  <c:v>38686</c:v>
                </c:pt>
                <c:pt idx="1017">
                  <c:v>38687</c:v>
                </c:pt>
                <c:pt idx="1018">
                  <c:v>38688</c:v>
                </c:pt>
                <c:pt idx="1019">
                  <c:v>38691</c:v>
                </c:pt>
                <c:pt idx="1020">
                  <c:v>38692</c:v>
                </c:pt>
                <c:pt idx="1021">
                  <c:v>38693</c:v>
                </c:pt>
                <c:pt idx="1022">
                  <c:v>38694</c:v>
                </c:pt>
                <c:pt idx="1023">
                  <c:v>38695</c:v>
                </c:pt>
                <c:pt idx="1024">
                  <c:v>38698</c:v>
                </c:pt>
                <c:pt idx="1025">
                  <c:v>38699</c:v>
                </c:pt>
                <c:pt idx="1026">
                  <c:v>38700</c:v>
                </c:pt>
                <c:pt idx="1027">
                  <c:v>38701</c:v>
                </c:pt>
                <c:pt idx="1028">
                  <c:v>38702</c:v>
                </c:pt>
                <c:pt idx="1029">
                  <c:v>38705</c:v>
                </c:pt>
                <c:pt idx="1030">
                  <c:v>38706</c:v>
                </c:pt>
                <c:pt idx="1031">
                  <c:v>38707</c:v>
                </c:pt>
                <c:pt idx="1032">
                  <c:v>38708</c:v>
                </c:pt>
                <c:pt idx="1033">
                  <c:v>38709</c:v>
                </c:pt>
                <c:pt idx="1034">
                  <c:v>38713</c:v>
                </c:pt>
                <c:pt idx="1035">
                  <c:v>38714</c:v>
                </c:pt>
                <c:pt idx="1036">
                  <c:v>38715</c:v>
                </c:pt>
                <c:pt idx="1037">
                  <c:v>38716</c:v>
                </c:pt>
                <c:pt idx="1038">
                  <c:v>38720</c:v>
                </c:pt>
                <c:pt idx="1039">
                  <c:v>38721</c:v>
                </c:pt>
                <c:pt idx="1040">
                  <c:v>38722</c:v>
                </c:pt>
                <c:pt idx="1041">
                  <c:v>38723</c:v>
                </c:pt>
                <c:pt idx="1042">
                  <c:v>38726</c:v>
                </c:pt>
                <c:pt idx="1043">
                  <c:v>38727</c:v>
                </c:pt>
                <c:pt idx="1044">
                  <c:v>38728</c:v>
                </c:pt>
                <c:pt idx="1045">
                  <c:v>38729</c:v>
                </c:pt>
                <c:pt idx="1046">
                  <c:v>38730</c:v>
                </c:pt>
                <c:pt idx="1047">
                  <c:v>38733</c:v>
                </c:pt>
                <c:pt idx="1048">
                  <c:v>38734</c:v>
                </c:pt>
                <c:pt idx="1049">
                  <c:v>38735</c:v>
                </c:pt>
                <c:pt idx="1050">
                  <c:v>38736</c:v>
                </c:pt>
                <c:pt idx="1051">
                  <c:v>38737</c:v>
                </c:pt>
                <c:pt idx="1052">
                  <c:v>38740</c:v>
                </c:pt>
                <c:pt idx="1053">
                  <c:v>38741</c:v>
                </c:pt>
                <c:pt idx="1054">
                  <c:v>38742</c:v>
                </c:pt>
                <c:pt idx="1055">
                  <c:v>38743</c:v>
                </c:pt>
                <c:pt idx="1056">
                  <c:v>38744</c:v>
                </c:pt>
                <c:pt idx="1057">
                  <c:v>38747</c:v>
                </c:pt>
                <c:pt idx="1058">
                  <c:v>38748</c:v>
                </c:pt>
                <c:pt idx="1059">
                  <c:v>38749</c:v>
                </c:pt>
                <c:pt idx="1060">
                  <c:v>38750</c:v>
                </c:pt>
                <c:pt idx="1061">
                  <c:v>38751</c:v>
                </c:pt>
                <c:pt idx="1062">
                  <c:v>38754</c:v>
                </c:pt>
                <c:pt idx="1063">
                  <c:v>38755</c:v>
                </c:pt>
                <c:pt idx="1064">
                  <c:v>38756</c:v>
                </c:pt>
                <c:pt idx="1065">
                  <c:v>38757</c:v>
                </c:pt>
                <c:pt idx="1066">
                  <c:v>38758</c:v>
                </c:pt>
                <c:pt idx="1067">
                  <c:v>38761</c:v>
                </c:pt>
                <c:pt idx="1068">
                  <c:v>38762</c:v>
                </c:pt>
                <c:pt idx="1069">
                  <c:v>38763</c:v>
                </c:pt>
                <c:pt idx="1070">
                  <c:v>38764</c:v>
                </c:pt>
                <c:pt idx="1071">
                  <c:v>38765</c:v>
                </c:pt>
                <c:pt idx="1072">
                  <c:v>38768</c:v>
                </c:pt>
                <c:pt idx="1073">
                  <c:v>38769</c:v>
                </c:pt>
                <c:pt idx="1074">
                  <c:v>38770</c:v>
                </c:pt>
                <c:pt idx="1075">
                  <c:v>38771</c:v>
                </c:pt>
                <c:pt idx="1076">
                  <c:v>38772</c:v>
                </c:pt>
                <c:pt idx="1077">
                  <c:v>38775</c:v>
                </c:pt>
                <c:pt idx="1078">
                  <c:v>38776</c:v>
                </c:pt>
                <c:pt idx="1079">
                  <c:v>38777</c:v>
                </c:pt>
                <c:pt idx="1080">
                  <c:v>38778</c:v>
                </c:pt>
                <c:pt idx="1081">
                  <c:v>38779</c:v>
                </c:pt>
                <c:pt idx="1082">
                  <c:v>38782</c:v>
                </c:pt>
                <c:pt idx="1083">
                  <c:v>38783</c:v>
                </c:pt>
                <c:pt idx="1084">
                  <c:v>38784</c:v>
                </c:pt>
                <c:pt idx="1085">
                  <c:v>38785</c:v>
                </c:pt>
                <c:pt idx="1086">
                  <c:v>38786</c:v>
                </c:pt>
                <c:pt idx="1087">
                  <c:v>38789</c:v>
                </c:pt>
                <c:pt idx="1088">
                  <c:v>38790</c:v>
                </c:pt>
                <c:pt idx="1089">
                  <c:v>38791</c:v>
                </c:pt>
                <c:pt idx="1090">
                  <c:v>38792</c:v>
                </c:pt>
                <c:pt idx="1091">
                  <c:v>38793</c:v>
                </c:pt>
                <c:pt idx="1092">
                  <c:v>38796</c:v>
                </c:pt>
                <c:pt idx="1093">
                  <c:v>38797</c:v>
                </c:pt>
                <c:pt idx="1094">
                  <c:v>38798</c:v>
                </c:pt>
                <c:pt idx="1095">
                  <c:v>38799</c:v>
                </c:pt>
                <c:pt idx="1096">
                  <c:v>38800</c:v>
                </c:pt>
                <c:pt idx="1097">
                  <c:v>38803</c:v>
                </c:pt>
                <c:pt idx="1098">
                  <c:v>38804</c:v>
                </c:pt>
                <c:pt idx="1099">
                  <c:v>38805</c:v>
                </c:pt>
                <c:pt idx="1100">
                  <c:v>38806</c:v>
                </c:pt>
                <c:pt idx="1101">
                  <c:v>38807</c:v>
                </c:pt>
                <c:pt idx="1102">
                  <c:v>38810</c:v>
                </c:pt>
                <c:pt idx="1103">
                  <c:v>38811</c:v>
                </c:pt>
                <c:pt idx="1104">
                  <c:v>38812</c:v>
                </c:pt>
                <c:pt idx="1105">
                  <c:v>38813</c:v>
                </c:pt>
                <c:pt idx="1106">
                  <c:v>38814</c:v>
                </c:pt>
                <c:pt idx="1107">
                  <c:v>38817</c:v>
                </c:pt>
                <c:pt idx="1108">
                  <c:v>38818</c:v>
                </c:pt>
                <c:pt idx="1109">
                  <c:v>38819</c:v>
                </c:pt>
                <c:pt idx="1110">
                  <c:v>38820</c:v>
                </c:pt>
                <c:pt idx="1111">
                  <c:v>38825</c:v>
                </c:pt>
                <c:pt idx="1112">
                  <c:v>38826</c:v>
                </c:pt>
                <c:pt idx="1113">
                  <c:v>38827</c:v>
                </c:pt>
                <c:pt idx="1114">
                  <c:v>38828</c:v>
                </c:pt>
                <c:pt idx="1115">
                  <c:v>38831</c:v>
                </c:pt>
                <c:pt idx="1116">
                  <c:v>38832</c:v>
                </c:pt>
                <c:pt idx="1117">
                  <c:v>38833</c:v>
                </c:pt>
                <c:pt idx="1118">
                  <c:v>38834</c:v>
                </c:pt>
                <c:pt idx="1119">
                  <c:v>38835</c:v>
                </c:pt>
                <c:pt idx="1120">
                  <c:v>38839</c:v>
                </c:pt>
                <c:pt idx="1121">
                  <c:v>38840</c:v>
                </c:pt>
                <c:pt idx="1122">
                  <c:v>38841</c:v>
                </c:pt>
                <c:pt idx="1123">
                  <c:v>38842</c:v>
                </c:pt>
                <c:pt idx="1124">
                  <c:v>38845</c:v>
                </c:pt>
                <c:pt idx="1125">
                  <c:v>38846</c:v>
                </c:pt>
                <c:pt idx="1126">
                  <c:v>38847</c:v>
                </c:pt>
                <c:pt idx="1127">
                  <c:v>38848</c:v>
                </c:pt>
                <c:pt idx="1128">
                  <c:v>38849</c:v>
                </c:pt>
                <c:pt idx="1129">
                  <c:v>38852</c:v>
                </c:pt>
                <c:pt idx="1130">
                  <c:v>38853</c:v>
                </c:pt>
                <c:pt idx="1131">
                  <c:v>38854</c:v>
                </c:pt>
                <c:pt idx="1132">
                  <c:v>38855</c:v>
                </c:pt>
                <c:pt idx="1133">
                  <c:v>38856</c:v>
                </c:pt>
                <c:pt idx="1134">
                  <c:v>38859</c:v>
                </c:pt>
                <c:pt idx="1135">
                  <c:v>38860</c:v>
                </c:pt>
                <c:pt idx="1136">
                  <c:v>38861</c:v>
                </c:pt>
                <c:pt idx="1137">
                  <c:v>38862</c:v>
                </c:pt>
                <c:pt idx="1138">
                  <c:v>38863</c:v>
                </c:pt>
                <c:pt idx="1139">
                  <c:v>38867</c:v>
                </c:pt>
                <c:pt idx="1140">
                  <c:v>38868</c:v>
                </c:pt>
                <c:pt idx="1141">
                  <c:v>38869</c:v>
                </c:pt>
                <c:pt idx="1142">
                  <c:v>38870</c:v>
                </c:pt>
                <c:pt idx="1143">
                  <c:v>38873</c:v>
                </c:pt>
                <c:pt idx="1144">
                  <c:v>38874</c:v>
                </c:pt>
                <c:pt idx="1145">
                  <c:v>38875</c:v>
                </c:pt>
                <c:pt idx="1146">
                  <c:v>38876</c:v>
                </c:pt>
                <c:pt idx="1147">
                  <c:v>38877</c:v>
                </c:pt>
                <c:pt idx="1148">
                  <c:v>38880</c:v>
                </c:pt>
                <c:pt idx="1149">
                  <c:v>38881</c:v>
                </c:pt>
                <c:pt idx="1150">
                  <c:v>38882</c:v>
                </c:pt>
                <c:pt idx="1151">
                  <c:v>38883</c:v>
                </c:pt>
                <c:pt idx="1152">
                  <c:v>38884</c:v>
                </c:pt>
                <c:pt idx="1153">
                  <c:v>38887</c:v>
                </c:pt>
                <c:pt idx="1154">
                  <c:v>38888</c:v>
                </c:pt>
                <c:pt idx="1155">
                  <c:v>38889</c:v>
                </c:pt>
                <c:pt idx="1156">
                  <c:v>38890</c:v>
                </c:pt>
                <c:pt idx="1157">
                  <c:v>38891</c:v>
                </c:pt>
                <c:pt idx="1158">
                  <c:v>38894</c:v>
                </c:pt>
                <c:pt idx="1159">
                  <c:v>38895</c:v>
                </c:pt>
                <c:pt idx="1160">
                  <c:v>38896</c:v>
                </c:pt>
                <c:pt idx="1161">
                  <c:v>38897</c:v>
                </c:pt>
                <c:pt idx="1162">
                  <c:v>38898</c:v>
                </c:pt>
                <c:pt idx="1163">
                  <c:v>38901</c:v>
                </c:pt>
                <c:pt idx="1164">
                  <c:v>38902</c:v>
                </c:pt>
                <c:pt idx="1165">
                  <c:v>38903</c:v>
                </c:pt>
                <c:pt idx="1166">
                  <c:v>38904</c:v>
                </c:pt>
                <c:pt idx="1167">
                  <c:v>38905</c:v>
                </c:pt>
                <c:pt idx="1168">
                  <c:v>38908</c:v>
                </c:pt>
                <c:pt idx="1169">
                  <c:v>38909</c:v>
                </c:pt>
                <c:pt idx="1170">
                  <c:v>38910</c:v>
                </c:pt>
                <c:pt idx="1171">
                  <c:v>38911</c:v>
                </c:pt>
                <c:pt idx="1172">
                  <c:v>38912</c:v>
                </c:pt>
                <c:pt idx="1173">
                  <c:v>38915</c:v>
                </c:pt>
                <c:pt idx="1174">
                  <c:v>38916</c:v>
                </c:pt>
                <c:pt idx="1175">
                  <c:v>38917</c:v>
                </c:pt>
                <c:pt idx="1176">
                  <c:v>38918</c:v>
                </c:pt>
                <c:pt idx="1177">
                  <c:v>38919</c:v>
                </c:pt>
                <c:pt idx="1178">
                  <c:v>38922</c:v>
                </c:pt>
                <c:pt idx="1179">
                  <c:v>38923</c:v>
                </c:pt>
                <c:pt idx="1180">
                  <c:v>38924</c:v>
                </c:pt>
                <c:pt idx="1181">
                  <c:v>38925</c:v>
                </c:pt>
                <c:pt idx="1182">
                  <c:v>38926</c:v>
                </c:pt>
                <c:pt idx="1183">
                  <c:v>38929</c:v>
                </c:pt>
                <c:pt idx="1184">
                  <c:v>38930</c:v>
                </c:pt>
                <c:pt idx="1185">
                  <c:v>38931</c:v>
                </c:pt>
                <c:pt idx="1186">
                  <c:v>38932</c:v>
                </c:pt>
                <c:pt idx="1187">
                  <c:v>38933</c:v>
                </c:pt>
                <c:pt idx="1188">
                  <c:v>38936</c:v>
                </c:pt>
                <c:pt idx="1189">
                  <c:v>38937</c:v>
                </c:pt>
                <c:pt idx="1190">
                  <c:v>38938</c:v>
                </c:pt>
                <c:pt idx="1191">
                  <c:v>38939</c:v>
                </c:pt>
                <c:pt idx="1192">
                  <c:v>38940</c:v>
                </c:pt>
                <c:pt idx="1193">
                  <c:v>38943</c:v>
                </c:pt>
                <c:pt idx="1194">
                  <c:v>38944</c:v>
                </c:pt>
                <c:pt idx="1195">
                  <c:v>38945</c:v>
                </c:pt>
                <c:pt idx="1196">
                  <c:v>38946</c:v>
                </c:pt>
                <c:pt idx="1197">
                  <c:v>38947</c:v>
                </c:pt>
                <c:pt idx="1198">
                  <c:v>38950</c:v>
                </c:pt>
                <c:pt idx="1199">
                  <c:v>38951</c:v>
                </c:pt>
                <c:pt idx="1200">
                  <c:v>38952</c:v>
                </c:pt>
                <c:pt idx="1201">
                  <c:v>38953</c:v>
                </c:pt>
                <c:pt idx="1202">
                  <c:v>38954</c:v>
                </c:pt>
                <c:pt idx="1203">
                  <c:v>38958</c:v>
                </c:pt>
                <c:pt idx="1204">
                  <c:v>38959</c:v>
                </c:pt>
                <c:pt idx="1205">
                  <c:v>38960</c:v>
                </c:pt>
                <c:pt idx="1206">
                  <c:v>38961</c:v>
                </c:pt>
                <c:pt idx="1207">
                  <c:v>38964</c:v>
                </c:pt>
                <c:pt idx="1208">
                  <c:v>38965</c:v>
                </c:pt>
                <c:pt idx="1209">
                  <c:v>38966</c:v>
                </c:pt>
                <c:pt idx="1210">
                  <c:v>38967</c:v>
                </c:pt>
                <c:pt idx="1211">
                  <c:v>38968</c:v>
                </c:pt>
                <c:pt idx="1212">
                  <c:v>38971</c:v>
                </c:pt>
                <c:pt idx="1213">
                  <c:v>38972</c:v>
                </c:pt>
                <c:pt idx="1214">
                  <c:v>38973</c:v>
                </c:pt>
                <c:pt idx="1215">
                  <c:v>38974</c:v>
                </c:pt>
                <c:pt idx="1216">
                  <c:v>38975</c:v>
                </c:pt>
                <c:pt idx="1217">
                  <c:v>38978</c:v>
                </c:pt>
                <c:pt idx="1218">
                  <c:v>38979</c:v>
                </c:pt>
                <c:pt idx="1219">
                  <c:v>38980</c:v>
                </c:pt>
                <c:pt idx="1220">
                  <c:v>38981</c:v>
                </c:pt>
                <c:pt idx="1221">
                  <c:v>38982</c:v>
                </c:pt>
                <c:pt idx="1222">
                  <c:v>38985</c:v>
                </c:pt>
                <c:pt idx="1223">
                  <c:v>38986</c:v>
                </c:pt>
                <c:pt idx="1224">
                  <c:v>38987</c:v>
                </c:pt>
                <c:pt idx="1225">
                  <c:v>38988</c:v>
                </c:pt>
                <c:pt idx="1226">
                  <c:v>38989</c:v>
                </c:pt>
                <c:pt idx="1227">
                  <c:v>38992</c:v>
                </c:pt>
                <c:pt idx="1228">
                  <c:v>38993</c:v>
                </c:pt>
                <c:pt idx="1229">
                  <c:v>38994</c:v>
                </c:pt>
                <c:pt idx="1230">
                  <c:v>38995</c:v>
                </c:pt>
                <c:pt idx="1231">
                  <c:v>38996</c:v>
                </c:pt>
                <c:pt idx="1232">
                  <c:v>38999</c:v>
                </c:pt>
                <c:pt idx="1233">
                  <c:v>39000</c:v>
                </c:pt>
                <c:pt idx="1234">
                  <c:v>39001</c:v>
                </c:pt>
                <c:pt idx="1235">
                  <c:v>39002</c:v>
                </c:pt>
                <c:pt idx="1236">
                  <c:v>39003</c:v>
                </c:pt>
                <c:pt idx="1237">
                  <c:v>39006</c:v>
                </c:pt>
                <c:pt idx="1238">
                  <c:v>39007</c:v>
                </c:pt>
                <c:pt idx="1239">
                  <c:v>39008</c:v>
                </c:pt>
                <c:pt idx="1240">
                  <c:v>39009</c:v>
                </c:pt>
                <c:pt idx="1241">
                  <c:v>39010</c:v>
                </c:pt>
                <c:pt idx="1242">
                  <c:v>39013</c:v>
                </c:pt>
                <c:pt idx="1243">
                  <c:v>39014</c:v>
                </c:pt>
                <c:pt idx="1244">
                  <c:v>39015</c:v>
                </c:pt>
                <c:pt idx="1245">
                  <c:v>39016</c:v>
                </c:pt>
                <c:pt idx="1246">
                  <c:v>39017</c:v>
                </c:pt>
                <c:pt idx="1247">
                  <c:v>39020</c:v>
                </c:pt>
                <c:pt idx="1248">
                  <c:v>39021</c:v>
                </c:pt>
                <c:pt idx="1249">
                  <c:v>39022</c:v>
                </c:pt>
                <c:pt idx="1250">
                  <c:v>39023</c:v>
                </c:pt>
                <c:pt idx="1251">
                  <c:v>39024</c:v>
                </c:pt>
                <c:pt idx="1252">
                  <c:v>39027</c:v>
                </c:pt>
                <c:pt idx="1253">
                  <c:v>39028</c:v>
                </c:pt>
                <c:pt idx="1254">
                  <c:v>39029</c:v>
                </c:pt>
                <c:pt idx="1255">
                  <c:v>39030</c:v>
                </c:pt>
                <c:pt idx="1256">
                  <c:v>39031</c:v>
                </c:pt>
                <c:pt idx="1257">
                  <c:v>39034</c:v>
                </c:pt>
                <c:pt idx="1258">
                  <c:v>39035</c:v>
                </c:pt>
                <c:pt idx="1259">
                  <c:v>39036</c:v>
                </c:pt>
                <c:pt idx="1260">
                  <c:v>39037</c:v>
                </c:pt>
                <c:pt idx="1261">
                  <c:v>39038</c:v>
                </c:pt>
                <c:pt idx="1262">
                  <c:v>39041</c:v>
                </c:pt>
                <c:pt idx="1263">
                  <c:v>39042</c:v>
                </c:pt>
                <c:pt idx="1264">
                  <c:v>39043</c:v>
                </c:pt>
                <c:pt idx="1265">
                  <c:v>39044</c:v>
                </c:pt>
                <c:pt idx="1266">
                  <c:v>39045</c:v>
                </c:pt>
                <c:pt idx="1267">
                  <c:v>39048</c:v>
                </c:pt>
                <c:pt idx="1268">
                  <c:v>39049</c:v>
                </c:pt>
                <c:pt idx="1269">
                  <c:v>39050</c:v>
                </c:pt>
                <c:pt idx="1270">
                  <c:v>39051</c:v>
                </c:pt>
                <c:pt idx="1271">
                  <c:v>39052</c:v>
                </c:pt>
                <c:pt idx="1272">
                  <c:v>39055</c:v>
                </c:pt>
                <c:pt idx="1273">
                  <c:v>39056</c:v>
                </c:pt>
                <c:pt idx="1274">
                  <c:v>39057</c:v>
                </c:pt>
                <c:pt idx="1275">
                  <c:v>39058</c:v>
                </c:pt>
                <c:pt idx="1276">
                  <c:v>39059</c:v>
                </c:pt>
                <c:pt idx="1277">
                  <c:v>39062</c:v>
                </c:pt>
                <c:pt idx="1278">
                  <c:v>39063</c:v>
                </c:pt>
                <c:pt idx="1279">
                  <c:v>39064</c:v>
                </c:pt>
                <c:pt idx="1280">
                  <c:v>39065</c:v>
                </c:pt>
                <c:pt idx="1281">
                  <c:v>39066</c:v>
                </c:pt>
                <c:pt idx="1282">
                  <c:v>39069</c:v>
                </c:pt>
                <c:pt idx="1283">
                  <c:v>39070</c:v>
                </c:pt>
                <c:pt idx="1284">
                  <c:v>39071</c:v>
                </c:pt>
                <c:pt idx="1285">
                  <c:v>39072</c:v>
                </c:pt>
                <c:pt idx="1286">
                  <c:v>39073</c:v>
                </c:pt>
                <c:pt idx="1287">
                  <c:v>39078</c:v>
                </c:pt>
                <c:pt idx="1288">
                  <c:v>39079</c:v>
                </c:pt>
                <c:pt idx="1289">
                  <c:v>39080</c:v>
                </c:pt>
                <c:pt idx="1290">
                  <c:v>39084</c:v>
                </c:pt>
                <c:pt idx="1291">
                  <c:v>39085</c:v>
                </c:pt>
                <c:pt idx="1292">
                  <c:v>39086</c:v>
                </c:pt>
                <c:pt idx="1293">
                  <c:v>39087</c:v>
                </c:pt>
                <c:pt idx="1294">
                  <c:v>39090</c:v>
                </c:pt>
                <c:pt idx="1295">
                  <c:v>39091</c:v>
                </c:pt>
                <c:pt idx="1296">
                  <c:v>39092</c:v>
                </c:pt>
                <c:pt idx="1297">
                  <c:v>39093</c:v>
                </c:pt>
                <c:pt idx="1298">
                  <c:v>39094</c:v>
                </c:pt>
                <c:pt idx="1299">
                  <c:v>39097</c:v>
                </c:pt>
                <c:pt idx="1300">
                  <c:v>39098</c:v>
                </c:pt>
                <c:pt idx="1301">
                  <c:v>39099</c:v>
                </c:pt>
                <c:pt idx="1302">
                  <c:v>39100</c:v>
                </c:pt>
                <c:pt idx="1303">
                  <c:v>39101</c:v>
                </c:pt>
                <c:pt idx="1304">
                  <c:v>39104</c:v>
                </c:pt>
                <c:pt idx="1305">
                  <c:v>39105</c:v>
                </c:pt>
                <c:pt idx="1306">
                  <c:v>39106</c:v>
                </c:pt>
                <c:pt idx="1307">
                  <c:v>39107</c:v>
                </c:pt>
                <c:pt idx="1308">
                  <c:v>39108</c:v>
                </c:pt>
                <c:pt idx="1309">
                  <c:v>39111</c:v>
                </c:pt>
                <c:pt idx="1310">
                  <c:v>39112</c:v>
                </c:pt>
                <c:pt idx="1311">
                  <c:v>39113</c:v>
                </c:pt>
                <c:pt idx="1312">
                  <c:v>39114</c:v>
                </c:pt>
                <c:pt idx="1313">
                  <c:v>39115</c:v>
                </c:pt>
                <c:pt idx="1314">
                  <c:v>39118</c:v>
                </c:pt>
                <c:pt idx="1315">
                  <c:v>39119</c:v>
                </c:pt>
                <c:pt idx="1316">
                  <c:v>39120</c:v>
                </c:pt>
                <c:pt idx="1317">
                  <c:v>39121</c:v>
                </c:pt>
                <c:pt idx="1318">
                  <c:v>39122</c:v>
                </c:pt>
                <c:pt idx="1319">
                  <c:v>39125</c:v>
                </c:pt>
                <c:pt idx="1320">
                  <c:v>39126</c:v>
                </c:pt>
                <c:pt idx="1321">
                  <c:v>39127</c:v>
                </c:pt>
                <c:pt idx="1322">
                  <c:v>39128</c:v>
                </c:pt>
                <c:pt idx="1323">
                  <c:v>39129</c:v>
                </c:pt>
                <c:pt idx="1324">
                  <c:v>39132</c:v>
                </c:pt>
                <c:pt idx="1325">
                  <c:v>39133</c:v>
                </c:pt>
                <c:pt idx="1326">
                  <c:v>39134</c:v>
                </c:pt>
                <c:pt idx="1327">
                  <c:v>39135</c:v>
                </c:pt>
                <c:pt idx="1328">
                  <c:v>39136</c:v>
                </c:pt>
                <c:pt idx="1329">
                  <c:v>39139</c:v>
                </c:pt>
                <c:pt idx="1330">
                  <c:v>39140</c:v>
                </c:pt>
                <c:pt idx="1331">
                  <c:v>39141</c:v>
                </c:pt>
                <c:pt idx="1332">
                  <c:v>39142</c:v>
                </c:pt>
                <c:pt idx="1333">
                  <c:v>39143</c:v>
                </c:pt>
                <c:pt idx="1334">
                  <c:v>39146</c:v>
                </c:pt>
                <c:pt idx="1335">
                  <c:v>39147</c:v>
                </c:pt>
                <c:pt idx="1336">
                  <c:v>39148</c:v>
                </c:pt>
                <c:pt idx="1337">
                  <c:v>39149</c:v>
                </c:pt>
                <c:pt idx="1338">
                  <c:v>39150</c:v>
                </c:pt>
                <c:pt idx="1339">
                  <c:v>39153</c:v>
                </c:pt>
                <c:pt idx="1340">
                  <c:v>39154</c:v>
                </c:pt>
                <c:pt idx="1341">
                  <c:v>39155</c:v>
                </c:pt>
                <c:pt idx="1342">
                  <c:v>39156</c:v>
                </c:pt>
                <c:pt idx="1343">
                  <c:v>39157</c:v>
                </c:pt>
                <c:pt idx="1344">
                  <c:v>39160</c:v>
                </c:pt>
                <c:pt idx="1345">
                  <c:v>39161</c:v>
                </c:pt>
                <c:pt idx="1346">
                  <c:v>39162</c:v>
                </c:pt>
                <c:pt idx="1347">
                  <c:v>39163</c:v>
                </c:pt>
                <c:pt idx="1348">
                  <c:v>39164</c:v>
                </c:pt>
                <c:pt idx="1349">
                  <c:v>39167</c:v>
                </c:pt>
                <c:pt idx="1350">
                  <c:v>39168</c:v>
                </c:pt>
                <c:pt idx="1351">
                  <c:v>39169</c:v>
                </c:pt>
                <c:pt idx="1352">
                  <c:v>39170</c:v>
                </c:pt>
                <c:pt idx="1353">
                  <c:v>39171</c:v>
                </c:pt>
                <c:pt idx="1354">
                  <c:v>39174</c:v>
                </c:pt>
                <c:pt idx="1355">
                  <c:v>39175</c:v>
                </c:pt>
                <c:pt idx="1356">
                  <c:v>39176</c:v>
                </c:pt>
                <c:pt idx="1357">
                  <c:v>39177</c:v>
                </c:pt>
                <c:pt idx="1358">
                  <c:v>39182</c:v>
                </c:pt>
                <c:pt idx="1359">
                  <c:v>39183</c:v>
                </c:pt>
                <c:pt idx="1360">
                  <c:v>39184</c:v>
                </c:pt>
                <c:pt idx="1361">
                  <c:v>39185</c:v>
                </c:pt>
                <c:pt idx="1362">
                  <c:v>39188</c:v>
                </c:pt>
                <c:pt idx="1363">
                  <c:v>39189</c:v>
                </c:pt>
                <c:pt idx="1364">
                  <c:v>39190</c:v>
                </c:pt>
                <c:pt idx="1365">
                  <c:v>39191</c:v>
                </c:pt>
                <c:pt idx="1366">
                  <c:v>39192</c:v>
                </c:pt>
                <c:pt idx="1367">
                  <c:v>39195</c:v>
                </c:pt>
                <c:pt idx="1368">
                  <c:v>39196</c:v>
                </c:pt>
                <c:pt idx="1369">
                  <c:v>39197</c:v>
                </c:pt>
                <c:pt idx="1370">
                  <c:v>39198</c:v>
                </c:pt>
                <c:pt idx="1371">
                  <c:v>39199</c:v>
                </c:pt>
                <c:pt idx="1372">
                  <c:v>39202</c:v>
                </c:pt>
                <c:pt idx="1373">
                  <c:v>39203</c:v>
                </c:pt>
                <c:pt idx="1374">
                  <c:v>39204</c:v>
                </c:pt>
                <c:pt idx="1375">
                  <c:v>39205</c:v>
                </c:pt>
                <c:pt idx="1376">
                  <c:v>39206</c:v>
                </c:pt>
                <c:pt idx="1377">
                  <c:v>39210</c:v>
                </c:pt>
                <c:pt idx="1378">
                  <c:v>39211</c:v>
                </c:pt>
                <c:pt idx="1379">
                  <c:v>39212</c:v>
                </c:pt>
                <c:pt idx="1380">
                  <c:v>39213</c:v>
                </c:pt>
                <c:pt idx="1381">
                  <c:v>39216</c:v>
                </c:pt>
                <c:pt idx="1382">
                  <c:v>39217</c:v>
                </c:pt>
                <c:pt idx="1383">
                  <c:v>39218</c:v>
                </c:pt>
                <c:pt idx="1384">
                  <c:v>39219</c:v>
                </c:pt>
                <c:pt idx="1385">
                  <c:v>39220</c:v>
                </c:pt>
                <c:pt idx="1386">
                  <c:v>39223</c:v>
                </c:pt>
                <c:pt idx="1387">
                  <c:v>39224</c:v>
                </c:pt>
                <c:pt idx="1388">
                  <c:v>39225</c:v>
                </c:pt>
                <c:pt idx="1389">
                  <c:v>39226</c:v>
                </c:pt>
                <c:pt idx="1390">
                  <c:v>39227</c:v>
                </c:pt>
                <c:pt idx="1391">
                  <c:v>39231</c:v>
                </c:pt>
                <c:pt idx="1392">
                  <c:v>39232</c:v>
                </c:pt>
                <c:pt idx="1393">
                  <c:v>39233</c:v>
                </c:pt>
                <c:pt idx="1394">
                  <c:v>39234</c:v>
                </c:pt>
                <c:pt idx="1395">
                  <c:v>39237</c:v>
                </c:pt>
                <c:pt idx="1396">
                  <c:v>39238</c:v>
                </c:pt>
                <c:pt idx="1397">
                  <c:v>39239</c:v>
                </c:pt>
                <c:pt idx="1398">
                  <c:v>39240</c:v>
                </c:pt>
                <c:pt idx="1399">
                  <c:v>39241</c:v>
                </c:pt>
                <c:pt idx="1400">
                  <c:v>39244</c:v>
                </c:pt>
                <c:pt idx="1401">
                  <c:v>39245</c:v>
                </c:pt>
                <c:pt idx="1402">
                  <c:v>39246</c:v>
                </c:pt>
                <c:pt idx="1403">
                  <c:v>39247</c:v>
                </c:pt>
                <c:pt idx="1404">
                  <c:v>39248</c:v>
                </c:pt>
                <c:pt idx="1405">
                  <c:v>39251</c:v>
                </c:pt>
                <c:pt idx="1406">
                  <c:v>39252</c:v>
                </c:pt>
                <c:pt idx="1407">
                  <c:v>39253</c:v>
                </c:pt>
                <c:pt idx="1408">
                  <c:v>39254</c:v>
                </c:pt>
                <c:pt idx="1409">
                  <c:v>39255</c:v>
                </c:pt>
                <c:pt idx="1410">
                  <c:v>39258</c:v>
                </c:pt>
                <c:pt idx="1411">
                  <c:v>39259</c:v>
                </c:pt>
                <c:pt idx="1412">
                  <c:v>39260</c:v>
                </c:pt>
                <c:pt idx="1413">
                  <c:v>39261</c:v>
                </c:pt>
                <c:pt idx="1414">
                  <c:v>39262</c:v>
                </c:pt>
                <c:pt idx="1415">
                  <c:v>39265</c:v>
                </c:pt>
                <c:pt idx="1416">
                  <c:v>39266</c:v>
                </c:pt>
                <c:pt idx="1417">
                  <c:v>39267</c:v>
                </c:pt>
                <c:pt idx="1418">
                  <c:v>39268</c:v>
                </c:pt>
                <c:pt idx="1419">
                  <c:v>39269</c:v>
                </c:pt>
                <c:pt idx="1420">
                  <c:v>39272</c:v>
                </c:pt>
                <c:pt idx="1421">
                  <c:v>39273</c:v>
                </c:pt>
                <c:pt idx="1422">
                  <c:v>39274</c:v>
                </c:pt>
                <c:pt idx="1423">
                  <c:v>39275</c:v>
                </c:pt>
                <c:pt idx="1424">
                  <c:v>39276</c:v>
                </c:pt>
                <c:pt idx="1425">
                  <c:v>39279</c:v>
                </c:pt>
                <c:pt idx="1426">
                  <c:v>39280</c:v>
                </c:pt>
                <c:pt idx="1427">
                  <c:v>39281</c:v>
                </c:pt>
                <c:pt idx="1428">
                  <c:v>39282</c:v>
                </c:pt>
                <c:pt idx="1429">
                  <c:v>39283</c:v>
                </c:pt>
                <c:pt idx="1430">
                  <c:v>39286</c:v>
                </c:pt>
                <c:pt idx="1431">
                  <c:v>39287</c:v>
                </c:pt>
                <c:pt idx="1432">
                  <c:v>39288</c:v>
                </c:pt>
                <c:pt idx="1433">
                  <c:v>39289</c:v>
                </c:pt>
                <c:pt idx="1434">
                  <c:v>39290</c:v>
                </c:pt>
                <c:pt idx="1435">
                  <c:v>39293</c:v>
                </c:pt>
                <c:pt idx="1436">
                  <c:v>39294</c:v>
                </c:pt>
                <c:pt idx="1437">
                  <c:v>39295</c:v>
                </c:pt>
                <c:pt idx="1438">
                  <c:v>39296</c:v>
                </c:pt>
                <c:pt idx="1439">
                  <c:v>39297</c:v>
                </c:pt>
                <c:pt idx="1440">
                  <c:v>39300</c:v>
                </c:pt>
                <c:pt idx="1441">
                  <c:v>39301</c:v>
                </c:pt>
                <c:pt idx="1442">
                  <c:v>39302</c:v>
                </c:pt>
                <c:pt idx="1443">
                  <c:v>39303</c:v>
                </c:pt>
                <c:pt idx="1444">
                  <c:v>39304</c:v>
                </c:pt>
                <c:pt idx="1445">
                  <c:v>39307</c:v>
                </c:pt>
                <c:pt idx="1446">
                  <c:v>39308</c:v>
                </c:pt>
                <c:pt idx="1447">
                  <c:v>39309</c:v>
                </c:pt>
                <c:pt idx="1448">
                  <c:v>39310</c:v>
                </c:pt>
                <c:pt idx="1449">
                  <c:v>39311</c:v>
                </c:pt>
                <c:pt idx="1450">
                  <c:v>39314</c:v>
                </c:pt>
                <c:pt idx="1451">
                  <c:v>39315</c:v>
                </c:pt>
                <c:pt idx="1452">
                  <c:v>39316</c:v>
                </c:pt>
                <c:pt idx="1453">
                  <c:v>39317</c:v>
                </c:pt>
                <c:pt idx="1454">
                  <c:v>39318</c:v>
                </c:pt>
                <c:pt idx="1455">
                  <c:v>39322</c:v>
                </c:pt>
                <c:pt idx="1456">
                  <c:v>39323</c:v>
                </c:pt>
                <c:pt idx="1457">
                  <c:v>39324</c:v>
                </c:pt>
                <c:pt idx="1458">
                  <c:v>39325</c:v>
                </c:pt>
                <c:pt idx="1459">
                  <c:v>39328</c:v>
                </c:pt>
                <c:pt idx="1460">
                  <c:v>39329</c:v>
                </c:pt>
                <c:pt idx="1461">
                  <c:v>39330</c:v>
                </c:pt>
                <c:pt idx="1462">
                  <c:v>39331</c:v>
                </c:pt>
                <c:pt idx="1463">
                  <c:v>39332</c:v>
                </c:pt>
                <c:pt idx="1464">
                  <c:v>39335</c:v>
                </c:pt>
                <c:pt idx="1465">
                  <c:v>39336</c:v>
                </c:pt>
                <c:pt idx="1466">
                  <c:v>39337</c:v>
                </c:pt>
                <c:pt idx="1467">
                  <c:v>39338</c:v>
                </c:pt>
                <c:pt idx="1468">
                  <c:v>39339</c:v>
                </c:pt>
                <c:pt idx="1469">
                  <c:v>39342</c:v>
                </c:pt>
                <c:pt idx="1470">
                  <c:v>39343</c:v>
                </c:pt>
                <c:pt idx="1471">
                  <c:v>39344</c:v>
                </c:pt>
                <c:pt idx="1472">
                  <c:v>39345</c:v>
                </c:pt>
                <c:pt idx="1473">
                  <c:v>39346</c:v>
                </c:pt>
                <c:pt idx="1474">
                  <c:v>39349</c:v>
                </c:pt>
                <c:pt idx="1475">
                  <c:v>39350</c:v>
                </c:pt>
                <c:pt idx="1476">
                  <c:v>39351</c:v>
                </c:pt>
                <c:pt idx="1477">
                  <c:v>39352</c:v>
                </c:pt>
                <c:pt idx="1478">
                  <c:v>39353</c:v>
                </c:pt>
                <c:pt idx="1479">
                  <c:v>39356</c:v>
                </c:pt>
                <c:pt idx="1480">
                  <c:v>39357</c:v>
                </c:pt>
                <c:pt idx="1481">
                  <c:v>39358</c:v>
                </c:pt>
                <c:pt idx="1482">
                  <c:v>39359</c:v>
                </c:pt>
                <c:pt idx="1483">
                  <c:v>39360</c:v>
                </c:pt>
                <c:pt idx="1484">
                  <c:v>39363</c:v>
                </c:pt>
                <c:pt idx="1485">
                  <c:v>39364</c:v>
                </c:pt>
                <c:pt idx="1486">
                  <c:v>39365</c:v>
                </c:pt>
                <c:pt idx="1487">
                  <c:v>39366</c:v>
                </c:pt>
                <c:pt idx="1488">
                  <c:v>39367</c:v>
                </c:pt>
                <c:pt idx="1489">
                  <c:v>39370</c:v>
                </c:pt>
                <c:pt idx="1490">
                  <c:v>39371</c:v>
                </c:pt>
                <c:pt idx="1491">
                  <c:v>39372</c:v>
                </c:pt>
                <c:pt idx="1492">
                  <c:v>39373</c:v>
                </c:pt>
                <c:pt idx="1493">
                  <c:v>39374</c:v>
                </c:pt>
                <c:pt idx="1494">
                  <c:v>39377</c:v>
                </c:pt>
                <c:pt idx="1495">
                  <c:v>39378</c:v>
                </c:pt>
                <c:pt idx="1496">
                  <c:v>39379</c:v>
                </c:pt>
                <c:pt idx="1497">
                  <c:v>39380</c:v>
                </c:pt>
                <c:pt idx="1498">
                  <c:v>39381</c:v>
                </c:pt>
                <c:pt idx="1499">
                  <c:v>39384</c:v>
                </c:pt>
                <c:pt idx="1500">
                  <c:v>39385</c:v>
                </c:pt>
                <c:pt idx="1501">
                  <c:v>39386</c:v>
                </c:pt>
                <c:pt idx="1502">
                  <c:v>39387</c:v>
                </c:pt>
                <c:pt idx="1503">
                  <c:v>39388</c:v>
                </c:pt>
                <c:pt idx="1504">
                  <c:v>39391</c:v>
                </c:pt>
                <c:pt idx="1505">
                  <c:v>39392</c:v>
                </c:pt>
                <c:pt idx="1506">
                  <c:v>39393</c:v>
                </c:pt>
                <c:pt idx="1507">
                  <c:v>39394</c:v>
                </c:pt>
                <c:pt idx="1508">
                  <c:v>39395</c:v>
                </c:pt>
                <c:pt idx="1509">
                  <c:v>39398</c:v>
                </c:pt>
                <c:pt idx="1510">
                  <c:v>39399</c:v>
                </c:pt>
                <c:pt idx="1511">
                  <c:v>39400</c:v>
                </c:pt>
                <c:pt idx="1512">
                  <c:v>39401</c:v>
                </c:pt>
                <c:pt idx="1513">
                  <c:v>39402</c:v>
                </c:pt>
                <c:pt idx="1514">
                  <c:v>39405</c:v>
                </c:pt>
                <c:pt idx="1515">
                  <c:v>39406</c:v>
                </c:pt>
                <c:pt idx="1516">
                  <c:v>39407</c:v>
                </c:pt>
                <c:pt idx="1517">
                  <c:v>39408</c:v>
                </c:pt>
                <c:pt idx="1518">
                  <c:v>39409</c:v>
                </c:pt>
                <c:pt idx="1519">
                  <c:v>39412</c:v>
                </c:pt>
                <c:pt idx="1520">
                  <c:v>39413</c:v>
                </c:pt>
                <c:pt idx="1521">
                  <c:v>39414</c:v>
                </c:pt>
                <c:pt idx="1522">
                  <c:v>39415</c:v>
                </c:pt>
                <c:pt idx="1523">
                  <c:v>39416</c:v>
                </c:pt>
                <c:pt idx="1524">
                  <c:v>39419</c:v>
                </c:pt>
                <c:pt idx="1525">
                  <c:v>39420</c:v>
                </c:pt>
                <c:pt idx="1526">
                  <c:v>39421</c:v>
                </c:pt>
                <c:pt idx="1527">
                  <c:v>39422</c:v>
                </c:pt>
                <c:pt idx="1528">
                  <c:v>39423</c:v>
                </c:pt>
                <c:pt idx="1529">
                  <c:v>39426</c:v>
                </c:pt>
                <c:pt idx="1530">
                  <c:v>39427</c:v>
                </c:pt>
                <c:pt idx="1531">
                  <c:v>39428</c:v>
                </c:pt>
                <c:pt idx="1532">
                  <c:v>39429</c:v>
                </c:pt>
                <c:pt idx="1533">
                  <c:v>39430</c:v>
                </c:pt>
                <c:pt idx="1534">
                  <c:v>39433</c:v>
                </c:pt>
                <c:pt idx="1535">
                  <c:v>39434</c:v>
                </c:pt>
                <c:pt idx="1536">
                  <c:v>39435</c:v>
                </c:pt>
                <c:pt idx="1537">
                  <c:v>39436</c:v>
                </c:pt>
                <c:pt idx="1538">
                  <c:v>39437</c:v>
                </c:pt>
                <c:pt idx="1539">
                  <c:v>39440</c:v>
                </c:pt>
                <c:pt idx="1540">
                  <c:v>39442</c:v>
                </c:pt>
                <c:pt idx="1541">
                  <c:v>39443</c:v>
                </c:pt>
                <c:pt idx="1542">
                  <c:v>39444</c:v>
                </c:pt>
                <c:pt idx="1543">
                  <c:v>39447</c:v>
                </c:pt>
                <c:pt idx="1544">
                  <c:v>39449</c:v>
                </c:pt>
                <c:pt idx="1545">
                  <c:v>39450</c:v>
                </c:pt>
                <c:pt idx="1546">
                  <c:v>39451</c:v>
                </c:pt>
                <c:pt idx="1547">
                  <c:v>39454</c:v>
                </c:pt>
                <c:pt idx="1548">
                  <c:v>39455</c:v>
                </c:pt>
                <c:pt idx="1549">
                  <c:v>39456</c:v>
                </c:pt>
                <c:pt idx="1550">
                  <c:v>39457</c:v>
                </c:pt>
                <c:pt idx="1551">
                  <c:v>39458</c:v>
                </c:pt>
                <c:pt idx="1552">
                  <c:v>39461</c:v>
                </c:pt>
                <c:pt idx="1553">
                  <c:v>39462</c:v>
                </c:pt>
                <c:pt idx="1554">
                  <c:v>39463</c:v>
                </c:pt>
                <c:pt idx="1555">
                  <c:v>39464</c:v>
                </c:pt>
                <c:pt idx="1556">
                  <c:v>39465</c:v>
                </c:pt>
                <c:pt idx="1557">
                  <c:v>39468</c:v>
                </c:pt>
                <c:pt idx="1558">
                  <c:v>39469</c:v>
                </c:pt>
                <c:pt idx="1559">
                  <c:v>39470</c:v>
                </c:pt>
                <c:pt idx="1560">
                  <c:v>39471</c:v>
                </c:pt>
                <c:pt idx="1561">
                  <c:v>39472</c:v>
                </c:pt>
                <c:pt idx="1562">
                  <c:v>39475</c:v>
                </c:pt>
                <c:pt idx="1563">
                  <c:v>39476</c:v>
                </c:pt>
                <c:pt idx="1564">
                  <c:v>39477</c:v>
                </c:pt>
                <c:pt idx="1565">
                  <c:v>39478</c:v>
                </c:pt>
                <c:pt idx="1566">
                  <c:v>39479</c:v>
                </c:pt>
                <c:pt idx="1567">
                  <c:v>39482</c:v>
                </c:pt>
                <c:pt idx="1568">
                  <c:v>39483</c:v>
                </c:pt>
                <c:pt idx="1569">
                  <c:v>39484</c:v>
                </c:pt>
                <c:pt idx="1570">
                  <c:v>39485</c:v>
                </c:pt>
                <c:pt idx="1571">
                  <c:v>39486</c:v>
                </c:pt>
                <c:pt idx="1572">
                  <c:v>39489</c:v>
                </c:pt>
                <c:pt idx="1573">
                  <c:v>39490</c:v>
                </c:pt>
                <c:pt idx="1574">
                  <c:v>39491</c:v>
                </c:pt>
                <c:pt idx="1575">
                  <c:v>39492</c:v>
                </c:pt>
                <c:pt idx="1576">
                  <c:v>39493</c:v>
                </c:pt>
                <c:pt idx="1577">
                  <c:v>39496</c:v>
                </c:pt>
                <c:pt idx="1578">
                  <c:v>39497</c:v>
                </c:pt>
                <c:pt idx="1579">
                  <c:v>39498</c:v>
                </c:pt>
                <c:pt idx="1580">
                  <c:v>39499</c:v>
                </c:pt>
                <c:pt idx="1581">
                  <c:v>39500</c:v>
                </c:pt>
                <c:pt idx="1582">
                  <c:v>39503</c:v>
                </c:pt>
                <c:pt idx="1583">
                  <c:v>39504</c:v>
                </c:pt>
                <c:pt idx="1584">
                  <c:v>39505</c:v>
                </c:pt>
                <c:pt idx="1585">
                  <c:v>39506</c:v>
                </c:pt>
                <c:pt idx="1586">
                  <c:v>39507</c:v>
                </c:pt>
                <c:pt idx="1587">
                  <c:v>39510</c:v>
                </c:pt>
                <c:pt idx="1588">
                  <c:v>39511</c:v>
                </c:pt>
                <c:pt idx="1589">
                  <c:v>39512</c:v>
                </c:pt>
                <c:pt idx="1590">
                  <c:v>39513</c:v>
                </c:pt>
                <c:pt idx="1591">
                  <c:v>39514</c:v>
                </c:pt>
                <c:pt idx="1592">
                  <c:v>39517</c:v>
                </c:pt>
                <c:pt idx="1593">
                  <c:v>39518</c:v>
                </c:pt>
                <c:pt idx="1594">
                  <c:v>39519</c:v>
                </c:pt>
                <c:pt idx="1595">
                  <c:v>39520</c:v>
                </c:pt>
                <c:pt idx="1596">
                  <c:v>39521</c:v>
                </c:pt>
                <c:pt idx="1597">
                  <c:v>39524</c:v>
                </c:pt>
                <c:pt idx="1598">
                  <c:v>39525</c:v>
                </c:pt>
                <c:pt idx="1599">
                  <c:v>39526</c:v>
                </c:pt>
                <c:pt idx="1600">
                  <c:v>39527</c:v>
                </c:pt>
                <c:pt idx="1601">
                  <c:v>39532</c:v>
                </c:pt>
                <c:pt idx="1602">
                  <c:v>39533</c:v>
                </c:pt>
                <c:pt idx="1603">
                  <c:v>39534</c:v>
                </c:pt>
                <c:pt idx="1604">
                  <c:v>39535</c:v>
                </c:pt>
                <c:pt idx="1605">
                  <c:v>39538</c:v>
                </c:pt>
                <c:pt idx="1606">
                  <c:v>39539</c:v>
                </c:pt>
                <c:pt idx="1607">
                  <c:v>39540</c:v>
                </c:pt>
                <c:pt idx="1608">
                  <c:v>39541</c:v>
                </c:pt>
                <c:pt idx="1609">
                  <c:v>39542</c:v>
                </c:pt>
                <c:pt idx="1610">
                  <c:v>39545</c:v>
                </c:pt>
                <c:pt idx="1611">
                  <c:v>39546</c:v>
                </c:pt>
                <c:pt idx="1612">
                  <c:v>39547</c:v>
                </c:pt>
                <c:pt idx="1613">
                  <c:v>39548</c:v>
                </c:pt>
                <c:pt idx="1614">
                  <c:v>39549</c:v>
                </c:pt>
                <c:pt idx="1615">
                  <c:v>39552</c:v>
                </c:pt>
                <c:pt idx="1616">
                  <c:v>39553</c:v>
                </c:pt>
                <c:pt idx="1617">
                  <c:v>39554</c:v>
                </c:pt>
                <c:pt idx="1618">
                  <c:v>39555</c:v>
                </c:pt>
                <c:pt idx="1619">
                  <c:v>39556</c:v>
                </c:pt>
                <c:pt idx="1620">
                  <c:v>39559</c:v>
                </c:pt>
                <c:pt idx="1621">
                  <c:v>39560</c:v>
                </c:pt>
                <c:pt idx="1622">
                  <c:v>39561</c:v>
                </c:pt>
                <c:pt idx="1623">
                  <c:v>39562</c:v>
                </c:pt>
                <c:pt idx="1624">
                  <c:v>39563</c:v>
                </c:pt>
                <c:pt idx="1625">
                  <c:v>39566</c:v>
                </c:pt>
                <c:pt idx="1626">
                  <c:v>39567</c:v>
                </c:pt>
                <c:pt idx="1627">
                  <c:v>39568</c:v>
                </c:pt>
                <c:pt idx="1628">
                  <c:v>39570</c:v>
                </c:pt>
                <c:pt idx="1629">
                  <c:v>39574</c:v>
                </c:pt>
                <c:pt idx="1630">
                  <c:v>39575</c:v>
                </c:pt>
                <c:pt idx="1631">
                  <c:v>39576</c:v>
                </c:pt>
                <c:pt idx="1632">
                  <c:v>39577</c:v>
                </c:pt>
                <c:pt idx="1633">
                  <c:v>39580</c:v>
                </c:pt>
                <c:pt idx="1634">
                  <c:v>39581</c:v>
                </c:pt>
                <c:pt idx="1635">
                  <c:v>39582</c:v>
                </c:pt>
                <c:pt idx="1636">
                  <c:v>39583</c:v>
                </c:pt>
                <c:pt idx="1637">
                  <c:v>39584</c:v>
                </c:pt>
                <c:pt idx="1638">
                  <c:v>39587</c:v>
                </c:pt>
                <c:pt idx="1639">
                  <c:v>39588</c:v>
                </c:pt>
                <c:pt idx="1640">
                  <c:v>39589</c:v>
                </c:pt>
                <c:pt idx="1641">
                  <c:v>39590</c:v>
                </c:pt>
                <c:pt idx="1642">
                  <c:v>39591</c:v>
                </c:pt>
                <c:pt idx="1643">
                  <c:v>39595</c:v>
                </c:pt>
                <c:pt idx="1644">
                  <c:v>39596</c:v>
                </c:pt>
                <c:pt idx="1645">
                  <c:v>39597</c:v>
                </c:pt>
                <c:pt idx="1646">
                  <c:v>39598</c:v>
                </c:pt>
                <c:pt idx="1647">
                  <c:v>39601</c:v>
                </c:pt>
                <c:pt idx="1648">
                  <c:v>39602</c:v>
                </c:pt>
                <c:pt idx="1649">
                  <c:v>39603</c:v>
                </c:pt>
                <c:pt idx="1650">
                  <c:v>39604</c:v>
                </c:pt>
                <c:pt idx="1651">
                  <c:v>39605</c:v>
                </c:pt>
                <c:pt idx="1652">
                  <c:v>39608</c:v>
                </c:pt>
                <c:pt idx="1653">
                  <c:v>39609</c:v>
                </c:pt>
                <c:pt idx="1654">
                  <c:v>39610</c:v>
                </c:pt>
                <c:pt idx="1655">
                  <c:v>39611</c:v>
                </c:pt>
                <c:pt idx="1656">
                  <c:v>39612</c:v>
                </c:pt>
                <c:pt idx="1657">
                  <c:v>39615</c:v>
                </c:pt>
                <c:pt idx="1658">
                  <c:v>39616</c:v>
                </c:pt>
                <c:pt idx="1659">
                  <c:v>39617</c:v>
                </c:pt>
                <c:pt idx="1660">
                  <c:v>39618</c:v>
                </c:pt>
                <c:pt idx="1661">
                  <c:v>39619</c:v>
                </c:pt>
                <c:pt idx="1662">
                  <c:v>39622</c:v>
                </c:pt>
                <c:pt idx="1663">
                  <c:v>39623</c:v>
                </c:pt>
                <c:pt idx="1664">
                  <c:v>39624</c:v>
                </c:pt>
                <c:pt idx="1665">
                  <c:v>39625</c:v>
                </c:pt>
                <c:pt idx="1666">
                  <c:v>39626</c:v>
                </c:pt>
                <c:pt idx="1667">
                  <c:v>39629</c:v>
                </c:pt>
                <c:pt idx="1668">
                  <c:v>39630</c:v>
                </c:pt>
                <c:pt idx="1669">
                  <c:v>39631</c:v>
                </c:pt>
                <c:pt idx="1670">
                  <c:v>39632</c:v>
                </c:pt>
                <c:pt idx="1671">
                  <c:v>39633</c:v>
                </c:pt>
                <c:pt idx="1672">
                  <c:v>39636</c:v>
                </c:pt>
                <c:pt idx="1673">
                  <c:v>39637</c:v>
                </c:pt>
                <c:pt idx="1674">
                  <c:v>39638</c:v>
                </c:pt>
                <c:pt idx="1675">
                  <c:v>39639</c:v>
                </c:pt>
                <c:pt idx="1676">
                  <c:v>39640</c:v>
                </c:pt>
                <c:pt idx="1677">
                  <c:v>39643</c:v>
                </c:pt>
                <c:pt idx="1678">
                  <c:v>39644</c:v>
                </c:pt>
                <c:pt idx="1679">
                  <c:v>39645</c:v>
                </c:pt>
                <c:pt idx="1680">
                  <c:v>39646</c:v>
                </c:pt>
                <c:pt idx="1681">
                  <c:v>39647</c:v>
                </c:pt>
                <c:pt idx="1682">
                  <c:v>39650</c:v>
                </c:pt>
                <c:pt idx="1683">
                  <c:v>39651</c:v>
                </c:pt>
                <c:pt idx="1684">
                  <c:v>39652</c:v>
                </c:pt>
                <c:pt idx="1685">
                  <c:v>39653</c:v>
                </c:pt>
                <c:pt idx="1686">
                  <c:v>39654</c:v>
                </c:pt>
                <c:pt idx="1687">
                  <c:v>39657</c:v>
                </c:pt>
                <c:pt idx="1688">
                  <c:v>39658</c:v>
                </c:pt>
                <c:pt idx="1689">
                  <c:v>39659</c:v>
                </c:pt>
                <c:pt idx="1690">
                  <c:v>39660</c:v>
                </c:pt>
                <c:pt idx="1691">
                  <c:v>39661</c:v>
                </c:pt>
                <c:pt idx="1692">
                  <c:v>39664</c:v>
                </c:pt>
                <c:pt idx="1693">
                  <c:v>39665</c:v>
                </c:pt>
                <c:pt idx="1694">
                  <c:v>39666</c:v>
                </c:pt>
                <c:pt idx="1695">
                  <c:v>39667</c:v>
                </c:pt>
                <c:pt idx="1696">
                  <c:v>39668</c:v>
                </c:pt>
                <c:pt idx="1697">
                  <c:v>39671</c:v>
                </c:pt>
                <c:pt idx="1698">
                  <c:v>39672</c:v>
                </c:pt>
                <c:pt idx="1699">
                  <c:v>39673</c:v>
                </c:pt>
                <c:pt idx="1700">
                  <c:v>39674</c:v>
                </c:pt>
                <c:pt idx="1701">
                  <c:v>39675</c:v>
                </c:pt>
                <c:pt idx="1702">
                  <c:v>39678</c:v>
                </c:pt>
                <c:pt idx="1703">
                  <c:v>39679</c:v>
                </c:pt>
                <c:pt idx="1704">
                  <c:v>39680</c:v>
                </c:pt>
                <c:pt idx="1705">
                  <c:v>39681</c:v>
                </c:pt>
                <c:pt idx="1706">
                  <c:v>39682</c:v>
                </c:pt>
                <c:pt idx="1707">
                  <c:v>39686</c:v>
                </c:pt>
                <c:pt idx="1708">
                  <c:v>39687</c:v>
                </c:pt>
                <c:pt idx="1709">
                  <c:v>39688</c:v>
                </c:pt>
                <c:pt idx="1710">
                  <c:v>39689</c:v>
                </c:pt>
                <c:pt idx="1711">
                  <c:v>39692</c:v>
                </c:pt>
                <c:pt idx="1712">
                  <c:v>39693</c:v>
                </c:pt>
                <c:pt idx="1713">
                  <c:v>39694</c:v>
                </c:pt>
                <c:pt idx="1714">
                  <c:v>39695</c:v>
                </c:pt>
                <c:pt idx="1715">
                  <c:v>39696</c:v>
                </c:pt>
                <c:pt idx="1716">
                  <c:v>39699</c:v>
                </c:pt>
                <c:pt idx="1717">
                  <c:v>39700</c:v>
                </c:pt>
                <c:pt idx="1718">
                  <c:v>39701</c:v>
                </c:pt>
                <c:pt idx="1719">
                  <c:v>39702</c:v>
                </c:pt>
                <c:pt idx="1720">
                  <c:v>39703</c:v>
                </c:pt>
                <c:pt idx="1721">
                  <c:v>39706</c:v>
                </c:pt>
                <c:pt idx="1722">
                  <c:v>39707</c:v>
                </c:pt>
                <c:pt idx="1723">
                  <c:v>39708</c:v>
                </c:pt>
                <c:pt idx="1724">
                  <c:v>39709</c:v>
                </c:pt>
                <c:pt idx="1725">
                  <c:v>39710</c:v>
                </c:pt>
                <c:pt idx="1726">
                  <c:v>39713</c:v>
                </c:pt>
                <c:pt idx="1727">
                  <c:v>39714</c:v>
                </c:pt>
                <c:pt idx="1728">
                  <c:v>39715</c:v>
                </c:pt>
                <c:pt idx="1729">
                  <c:v>39716</c:v>
                </c:pt>
                <c:pt idx="1730">
                  <c:v>39717</c:v>
                </c:pt>
                <c:pt idx="1731">
                  <c:v>39720</c:v>
                </c:pt>
                <c:pt idx="1732">
                  <c:v>39721</c:v>
                </c:pt>
                <c:pt idx="1733">
                  <c:v>39722</c:v>
                </c:pt>
                <c:pt idx="1734">
                  <c:v>39723</c:v>
                </c:pt>
                <c:pt idx="1735">
                  <c:v>39724</c:v>
                </c:pt>
                <c:pt idx="1736">
                  <c:v>39727</c:v>
                </c:pt>
                <c:pt idx="1737">
                  <c:v>39728</c:v>
                </c:pt>
                <c:pt idx="1738">
                  <c:v>39729</c:v>
                </c:pt>
                <c:pt idx="1739">
                  <c:v>39730</c:v>
                </c:pt>
                <c:pt idx="1740">
                  <c:v>39731</c:v>
                </c:pt>
                <c:pt idx="1741">
                  <c:v>39734</c:v>
                </c:pt>
                <c:pt idx="1742">
                  <c:v>39735</c:v>
                </c:pt>
                <c:pt idx="1743">
                  <c:v>39736</c:v>
                </c:pt>
                <c:pt idx="1744">
                  <c:v>39737</c:v>
                </c:pt>
                <c:pt idx="1745">
                  <c:v>39738</c:v>
                </c:pt>
                <c:pt idx="1746">
                  <c:v>39741</c:v>
                </c:pt>
                <c:pt idx="1747">
                  <c:v>39742</c:v>
                </c:pt>
                <c:pt idx="1748">
                  <c:v>39743</c:v>
                </c:pt>
                <c:pt idx="1749">
                  <c:v>39744</c:v>
                </c:pt>
                <c:pt idx="1750">
                  <c:v>39745</c:v>
                </c:pt>
                <c:pt idx="1751">
                  <c:v>39748</c:v>
                </c:pt>
                <c:pt idx="1752">
                  <c:v>39749</c:v>
                </c:pt>
                <c:pt idx="1753">
                  <c:v>39750</c:v>
                </c:pt>
                <c:pt idx="1754">
                  <c:v>39751</c:v>
                </c:pt>
                <c:pt idx="1755">
                  <c:v>39752</c:v>
                </c:pt>
                <c:pt idx="1756">
                  <c:v>39755</c:v>
                </c:pt>
                <c:pt idx="1757">
                  <c:v>39756</c:v>
                </c:pt>
                <c:pt idx="1758">
                  <c:v>39757</c:v>
                </c:pt>
                <c:pt idx="1759">
                  <c:v>39758</c:v>
                </c:pt>
                <c:pt idx="1760">
                  <c:v>39759</c:v>
                </c:pt>
                <c:pt idx="1761">
                  <c:v>39762</c:v>
                </c:pt>
                <c:pt idx="1762">
                  <c:v>39763</c:v>
                </c:pt>
                <c:pt idx="1763">
                  <c:v>39764</c:v>
                </c:pt>
                <c:pt idx="1764">
                  <c:v>39765</c:v>
                </c:pt>
                <c:pt idx="1765">
                  <c:v>39766</c:v>
                </c:pt>
                <c:pt idx="1766">
                  <c:v>39769</c:v>
                </c:pt>
                <c:pt idx="1767">
                  <c:v>39770</c:v>
                </c:pt>
                <c:pt idx="1768">
                  <c:v>39771</c:v>
                </c:pt>
                <c:pt idx="1769">
                  <c:v>39772</c:v>
                </c:pt>
                <c:pt idx="1770">
                  <c:v>39773</c:v>
                </c:pt>
                <c:pt idx="1771">
                  <c:v>39776</c:v>
                </c:pt>
                <c:pt idx="1772">
                  <c:v>39777</c:v>
                </c:pt>
                <c:pt idx="1773">
                  <c:v>39778</c:v>
                </c:pt>
                <c:pt idx="1774">
                  <c:v>39779</c:v>
                </c:pt>
                <c:pt idx="1775">
                  <c:v>39780</c:v>
                </c:pt>
                <c:pt idx="1776">
                  <c:v>39783</c:v>
                </c:pt>
                <c:pt idx="1777">
                  <c:v>39784</c:v>
                </c:pt>
                <c:pt idx="1778">
                  <c:v>39785</c:v>
                </c:pt>
                <c:pt idx="1779">
                  <c:v>39786</c:v>
                </c:pt>
                <c:pt idx="1780">
                  <c:v>39787</c:v>
                </c:pt>
                <c:pt idx="1781">
                  <c:v>39790</c:v>
                </c:pt>
                <c:pt idx="1782">
                  <c:v>39791</c:v>
                </c:pt>
                <c:pt idx="1783">
                  <c:v>39792</c:v>
                </c:pt>
                <c:pt idx="1784">
                  <c:v>39793</c:v>
                </c:pt>
                <c:pt idx="1785">
                  <c:v>39794</c:v>
                </c:pt>
                <c:pt idx="1786">
                  <c:v>39797</c:v>
                </c:pt>
                <c:pt idx="1787">
                  <c:v>39798</c:v>
                </c:pt>
                <c:pt idx="1788">
                  <c:v>39799</c:v>
                </c:pt>
                <c:pt idx="1789">
                  <c:v>39800</c:v>
                </c:pt>
                <c:pt idx="1790">
                  <c:v>39801</c:v>
                </c:pt>
                <c:pt idx="1791">
                  <c:v>39804</c:v>
                </c:pt>
                <c:pt idx="1792">
                  <c:v>39805</c:v>
                </c:pt>
                <c:pt idx="1793">
                  <c:v>39806</c:v>
                </c:pt>
                <c:pt idx="1794">
                  <c:v>39808</c:v>
                </c:pt>
                <c:pt idx="1795">
                  <c:v>39811</c:v>
                </c:pt>
                <c:pt idx="1796">
                  <c:v>39812</c:v>
                </c:pt>
                <c:pt idx="1797">
                  <c:v>39813</c:v>
                </c:pt>
                <c:pt idx="1798">
                  <c:v>39815</c:v>
                </c:pt>
                <c:pt idx="1799">
                  <c:v>39818</c:v>
                </c:pt>
                <c:pt idx="1800">
                  <c:v>39819</c:v>
                </c:pt>
                <c:pt idx="1801">
                  <c:v>39820</c:v>
                </c:pt>
                <c:pt idx="1802">
                  <c:v>39821</c:v>
                </c:pt>
                <c:pt idx="1803">
                  <c:v>39822</c:v>
                </c:pt>
                <c:pt idx="1804">
                  <c:v>39825</c:v>
                </c:pt>
                <c:pt idx="1805">
                  <c:v>39826</c:v>
                </c:pt>
                <c:pt idx="1806">
                  <c:v>39827</c:v>
                </c:pt>
                <c:pt idx="1807">
                  <c:v>39828</c:v>
                </c:pt>
                <c:pt idx="1808">
                  <c:v>39829</c:v>
                </c:pt>
                <c:pt idx="1809">
                  <c:v>39832</c:v>
                </c:pt>
                <c:pt idx="1810">
                  <c:v>39833</c:v>
                </c:pt>
                <c:pt idx="1811">
                  <c:v>39834</c:v>
                </c:pt>
                <c:pt idx="1812">
                  <c:v>39835</c:v>
                </c:pt>
                <c:pt idx="1813">
                  <c:v>39836</c:v>
                </c:pt>
                <c:pt idx="1814">
                  <c:v>39839</c:v>
                </c:pt>
                <c:pt idx="1815">
                  <c:v>39840</c:v>
                </c:pt>
                <c:pt idx="1816">
                  <c:v>39841</c:v>
                </c:pt>
                <c:pt idx="1817">
                  <c:v>39842</c:v>
                </c:pt>
                <c:pt idx="1818">
                  <c:v>39843</c:v>
                </c:pt>
                <c:pt idx="1819">
                  <c:v>39846</c:v>
                </c:pt>
                <c:pt idx="1820">
                  <c:v>39847</c:v>
                </c:pt>
                <c:pt idx="1821">
                  <c:v>39848</c:v>
                </c:pt>
                <c:pt idx="1822">
                  <c:v>39849</c:v>
                </c:pt>
                <c:pt idx="1823">
                  <c:v>39850</c:v>
                </c:pt>
                <c:pt idx="1824">
                  <c:v>39853</c:v>
                </c:pt>
                <c:pt idx="1825">
                  <c:v>39854</c:v>
                </c:pt>
                <c:pt idx="1826">
                  <c:v>39855</c:v>
                </c:pt>
                <c:pt idx="1827">
                  <c:v>39856</c:v>
                </c:pt>
                <c:pt idx="1828">
                  <c:v>39857</c:v>
                </c:pt>
                <c:pt idx="1829">
                  <c:v>39860</c:v>
                </c:pt>
                <c:pt idx="1830">
                  <c:v>39861</c:v>
                </c:pt>
                <c:pt idx="1831">
                  <c:v>39862</c:v>
                </c:pt>
                <c:pt idx="1832">
                  <c:v>39863</c:v>
                </c:pt>
                <c:pt idx="1833">
                  <c:v>39864</c:v>
                </c:pt>
                <c:pt idx="1834">
                  <c:v>39867</c:v>
                </c:pt>
                <c:pt idx="1835">
                  <c:v>39868</c:v>
                </c:pt>
                <c:pt idx="1836">
                  <c:v>39869</c:v>
                </c:pt>
                <c:pt idx="1837">
                  <c:v>39870</c:v>
                </c:pt>
                <c:pt idx="1838">
                  <c:v>39871</c:v>
                </c:pt>
                <c:pt idx="1839">
                  <c:v>39874</c:v>
                </c:pt>
                <c:pt idx="1840">
                  <c:v>39875</c:v>
                </c:pt>
                <c:pt idx="1841">
                  <c:v>39876</c:v>
                </c:pt>
                <c:pt idx="1842">
                  <c:v>39877</c:v>
                </c:pt>
                <c:pt idx="1843">
                  <c:v>39878</c:v>
                </c:pt>
                <c:pt idx="1844">
                  <c:v>39881</c:v>
                </c:pt>
                <c:pt idx="1845">
                  <c:v>39882</c:v>
                </c:pt>
                <c:pt idx="1846">
                  <c:v>39883</c:v>
                </c:pt>
                <c:pt idx="1847">
                  <c:v>39884</c:v>
                </c:pt>
                <c:pt idx="1848">
                  <c:v>39885</c:v>
                </c:pt>
                <c:pt idx="1849">
                  <c:v>39888</c:v>
                </c:pt>
                <c:pt idx="1850">
                  <c:v>39889</c:v>
                </c:pt>
                <c:pt idx="1851">
                  <c:v>39890</c:v>
                </c:pt>
                <c:pt idx="1852">
                  <c:v>39891</c:v>
                </c:pt>
                <c:pt idx="1853">
                  <c:v>39892</c:v>
                </c:pt>
                <c:pt idx="1854">
                  <c:v>39895</c:v>
                </c:pt>
                <c:pt idx="1855">
                  <c:v>39896</c:v>
                </c:pt>
                <c:pt idx="1856">
                  <c:v>39897</c:v>
                </c:pt>
                <c:pt idx="1857">
                  <c:v>39898</c:v>
                </c:pt>
                <c:pt idx="1858">
                  <c:v>39899</c:v>
                </c:pt>
                <c:pt idx="1859">
                  <c:v>39902</c:v>
                </c:pt>
                <c:pt idx="1860">
                  <c:v>39903</c:v>
                </c:pt>
                <c:pt idx="1861">
                  <c:v>39904</c:v>
                </c:pt>
                <c:pt idx="1862">
                  <c:v>39905</c:v>
                </c:pt>
                <c:pt idx="1863">
                  <c:v>39906</c:v>
                </c:pt>
                <c:pt idx="1864">
                  <c:v>39909</c:v>
                </c:pt>
                <c:pt idx="1865">
                  <c:v>39910</c:v>
                </c:pt>
                <c:pt idx="1866">
                  <c:v>39911</c:v>
                </c:pt>
                <c:pt idx="1867">
                  <c:v>39912</c:v>
                </c:pt>
                <c:pt idx="1868">
                  <c:v>39917</c:v>
                </c:pt>
                <c:pt idx="1869">
                  <c:v>39918</c:v>
                </c:pt>
                <c:pt idx="1870">
                  <c:v>39919</c:v>
                </c:pt>
                <c:pt idx="1871">
                  <c:v>39920</c:v>
                </c:pt>
                <c:pt idx="1872">
                  <c:v>39923</c:v>
                </c:pt>
                <c:pt idx="1873">
                  <c:v>39924</c:v>
                </c:pt>
                <c:pt idx="1874">
                  <c:v>39925</c:v>
                </c:pt>
                <c:pt idx="1875">
                  <c:v>39926</c:v>
                </c:pt>
                <c:pt idx="1876">
                  <c:v>39927</c:v>
                </c:pt>
                <c:pt idx="1877">
                  <c:v>39930</c:v>
                </c:pt>
                <c:pt idx="1878">
                  <c:v>39931</c:v>
                </c:pt>
                <c:pt idx="1879">
                  <c:v>39932</c:v>
                </c:pt>
                <c:pt idx="1880">
                  <c:v>39933</c:v>
                </c:pt>
                <c:pt idx="1881">
                  <c:v>39934</c:v>
                </c:pt>
                <c:pt idx="1882">
                  <c:v>39938</c:v>
                </c:pt>
                <c:pt idx="1883">
                  <c:v>39939</c:v>
                </c:pt>
                <c:pt idx="1884">
                  <c:v>39940</c:v>
                </c:pt>
                <c:pt idx="1885">
                  <c:v>39941</c:v>
                </c:pt>
                <c:pt idx="1886">
                  <c:v>39944</c:v>
                </c:pt>
                <c:pt idx="1887">
                  <c:v>39945</c:v>
                </c:pt>
                <c:pt idx="1888">
                  <c:v>39946</c:v>
                </c:pt>
                <c:pt idx="1889">
                  <c:v>39947</c:v>
                </c:pt>
                <c:pt idx="1890">
                  <c:v>39948</c:v>
                </c:pt>
                <c:pt idx="1891">
                  <c:v>39951</c:v>
                </c:pt>
                <c:pt idx="1892">
                  <c:v>39952</c:v>
                </c:pt>
                <c:pt idx="1893">
                  <c:v>39953</c:v>
                </c:pt>
                <c:pt idx="1894">
                  <c:v>39954</c:v>
                </c:pt>
                <c:pt idx="1895">
                  <c:v>39955</c:v>
                </c:pt>
                <c:pt idx="1896">
                  <c:v>39959</c:v>
                </c:pt>
                <c:pt idx="1897">
                  <c:v>39960</c:v>
                </c:pt>
                <c:pt idx="1898">
                  <c:v>39961</c:v>
                </c:pt>
                <c:pt idx="1899">
                  <c:v>39962</c:v>
                </c:pt>
                <c:pt idx="1900">
                  <c:v>39965</c:v>
                </c:pt>
                <c:pt idx="1901">
                  <c:v>39966</c:v>
                </c:pt>
                <c:pt idx="1902">
                  <c:v>39967</c:v>
                </c:pt>
                <c:pt idx="1903">
                  <c:v>39968</c:v>
                </c:pt>
                <c:pt idx="1904">
                  <c:v>39969</c:v>
                </c:pt>
                <c:pt idx="1905">
                  <c:v>39972</c:v>
                </c:pt>
                <c:pt idx="1906">
                  <c:v>39973</c:v>
                </c:pt>
                <c:pt idx="1907">
                  <c:v>39974</c:v>
                </c:pt>
                <c:pt idx="1908">
                  <c:v>39975</c:v>
                </c:pt>
                <c:pt idx="1909">
                  <c:v>39976</c:v>
                </c:pt>
                <c:pt idx="1910">
                  <c:v>39979</c:v>
                </c:pt>
                <c:pt idx="1911">
                  <c:v>39980</c:v>
                </c:pt>
                <c:pt idx="1912">
                  <c:v>39981</c:v>
                </c:pt>
                <c:pt idx="1913">
                  <c:v>39982</c:v>
                </c:pt>
                <c:pt idx="1914">
                  <c:v>39983</c:v>
                </c:pt>
                <c:pt idx="1915">
                  <c:v>39986</c:v>
                </c:pt>
                <c:pt idx="1916">
                  <c:v>39987</c:v>
                </c:pt>
                <c:pt idx="1917">
                  <c:v>39988</c:v>
                </c:pt>
                <c:pt idx="1918">
                  <c:v>39989</c:v>
                </c:pt>
                <c:pt idx="1919">
                  <c:v>39990</c:v>
                </c:pt>
                <c:pt idx="1920">
                  <c:v>39993</c:v>
                </c:pt>
                <c:pt idx="1921">
                  <c:v>39994</c:v>
                </c:pt>
                <c:pt idx="1922">
                  <c:v>39995</c:v>
                </c:pt>
                <c:pt idx="1923">
                  <c:v>39996</c:v>
                </c:pt>
                <c:pt idx="1924">
                  <c:v>39997</c:v>
                </c:pt>
                <c:pt idx="1925">
                  <c:v>40000</c:v>
                </c:pt>
                <c:pt idx="1926">
                  <c:v>40001</c:v>
                </c:pt>
                <c:pt idx="1927">
                  <c:v>40002</c:v>
                </c:pt>
                <c:pt idx="1928">
                  <c:v>40003</c:v>
                </c:pt>
                <c:pt idx="1929">
                  <c:v>40004</c:v>
                </c:pt>
                <c:pt idx="1930">
                  <c:v>40007</c:v>
                </c:pt>
                <c:pt idx="1931">
                  <c:v>40008</c:v>
                </c:pt>
                <c:pt idx="1932">
                  <c:v>40009</c:v>
                </c:pt>
                <c:pt idx="1933">
                  <c:v>40010</c:v>
                </c:pt>
                <c:pt idx="1934">
                  <c:v>40011</c:v>
                </c:pt>
                <c:pt idx="1935">
                  <c:v>40014</c:v>
                </c:pt>
                <c:pt idx="1936">
                  <c:v>40015</c:v>
                </c:pt>
                <c:pt idx="1937">
                  <c:v>40016</c:v>
                </c:pt>
                <c:pt idx="1938">
                  <c:v>40017</c:v>
                </c:pt>
                <c:pt idx="1939">
                  <c:v>40018</c:v>
                </c:pt>
                <c:pt idx="1940">
                  <c:v>40021</c:v>
                </c:pt>
                <c:pt idx="1941">
                  <c:v>40022</c:v>
                </c:pt>
                <c:pt idx="1942">
                  <c:v>40023</c:v>
                </c:pt>
                <c:pt idx="1943">
                  <c:v>40024</c:v>
                </c:pt>
                <c:pt idx="1944">
                  <c:v>40025</c:v>
                </c:pt>
                <c:pt idx="1945">
                  <c:v>40028</c:v>
                </c:pt>
                <c:pt idx="1946">
                  <c:v>40029</c:v>
                </c:pt>
                <c:pt idx="1947">
                  <c:v>40030</c:v>
                </c:pt>
                <c:pt idx="1948">
                  <c:v>40031</c:v>
                </c:pt>
                <c:pt idx="1949">
                  <c:v>40032</c:v>
                </c:pt>
                <c:pt idx="1950">
                  <c:v>40035</c:v>
                </c:pt>
                <c:pt idx="1951">
                  <c:v>40036</c:v>
                </c:pt>
                <c:pt idx="1952">
                  <c:v>40037</c:v>
                </c:pt>
                <c:pt idx="1953">
                  <c:v>40038</c:v>
                </c:pt>
                <c:pt idx="1954">
                  <c:v>40039</c:v>
                </c:pt>
                <c:pt idx="1955">
                  <c:v>40042</c:v>
                </c:pt>
                <c:pt idx="1956">
                  <c:v>40043</c:v>
                </c:pt>
                <c:pt idx="1957">
                  <c:v>40044</c:v>
                </c:pt>
                <c:pt idx="1958">
                  <c:v>40045</c:v>
                </c:pt>
                <c:pt idx="1959">
                  <c:v>40046</c:v>
                </c:pt>
                <c:pt idx="1960">
                  <c:v>40049</c:v>
                </c:pt>
                <c:pt idx="1961">
                  <c:v>40050</c:v>
                </c:pt>
                <c:pt idx="1962">
                  <c:v>40051</c:v>
                </c:pt>
                <c:pt idx="1963">
                  <c:v>40052</c:v>
                </c:pt>
                <c:pt idx="1964">
                  <c:v>40053</c:v>
                </c:pt>
                <c:pt idx="1965">
                  <c:v>40057</c:v>
                </c:pt>
                <c:pt idx="1966">
                  <c:v>40058</c:v>
                </c:pt>
                <c:pt idx="1967">
                  <c:v>40059</c:v>
                </c:pt>
                <c:pt idx="1968">
                  <c:v>40060</c:v>
                </c:pt>
                <c:pt idx="1969">
                  <c:v>40063</c:v>
                </c:pt>
                <c:pt idx="1970">
                  <c:v>40064</c:v>
                </c:pt>
                <c:pt idx="1971">
                  <c:v>40065</c:v>
                </c:pt>
                <c:pt idx="1972">
                  <c:v>40066</c:v>
                </c:pt>
                <c:pt idx="1973">
                  <c:v>40067</c:v>
                </c:pt>
                <c:pt idx="1974">
                  <c:v>40070</c:v>
                </c:pt>
                <c:pt idx="1975">
                  <c:v>40071</c:v>
                </c:pt>
                <c:pt idx="1976">
                  <c:v>40072</c:v>
                </c:pt>
                <c:pt idx="1977">
                  <c:v>40073</c:v>
                </c:pt>
                <c:pt idx="1978">
                  <c:v>40074</c:v>
                </c:pt>
                <c:pt idx="1979">
                  <c:v>40077</c:v>
                </c:pt>
                <c:pt idx="1980">
                  <c:v>40078</c:v>
                </c:pt>
                <c:pt idx="1981">
                  <c:v>40079</c:v>
                </c:pt>
                <c:pt idx="1982">
                  <c:v>40080</c:v>
                </c:pt>
                <c:pt idx="1983">
                  <c:v>40081</c:v>
                </c:pt>
                <c:pt idx="1984">
                  <c:v>40084</c:v>
                </c:pt>
                <c:pt idx="1985">
                  <c:v>40085</c:v>
                </c:pt>
                <c:pt idx="1986">
                  <c:v>40086</c:v>
                </c:pt>
                <c:pt idx="1987">
                  <c:v>40087</c:v>
                </c:pt>
                <c:pt idx="1988">
                  <c:v>40088</c:v>
                </c:pt>
                <c:pt idx="1989">
                  <c:v>40091</c:v>
                </c:pt>
                <c:pt idx="1990">
                  <c:v>40092</c:v>
                </c:pt>
                <c:pt idx="1991">
                  <c:v>40093</c:v>
                </c:pt>
                <c:pt idx="1992">
                  <c:v>40094</c:v>
                </c:pt>
                <c:pt idx="1993">
                  <c:v>40095</c:v>
                </c:pt>
                <c:pt idx="1994">
                  <c:v>40098</c:v>
                </c:pt>
                <c:pt idx="1995">
                  <c:v>40099</c:v>
                </c:pt>
                <c:pt idx="1996">
                  <c:v>40100</c:v>
                </c:pt>
                <c:pt idx="1997">
                  <c:v>40101</c:v>
                </c:pt>
                <c:pt idx="1998">
                  <c:v>40102</c:v>
                </c:pt>
                <c:pt idx="1999">
                  <c:v>40105</c:v>
                </c:pt>
                <c:pt idx="2000">
                  <c:v>40106</c:v>
                </c:pt>
                <c:pt idx="2001">
                  <c:v>40107</c:v>
                </c:pt>
                <c:pt idx="2002">
                  <c:v>40108</c:v>
                </c:pt>
                <c:pt idx="2003">
                  <c:v>40109</c:v>
                </c:pt>
                <c:pt idx="2004">
                  <c:v>40112</c:v>
                </c:pt>
                <c:pt idx="2005">
                  <c:v>40113</c:v>
                </c:pt>
                <c:pt idx="2006">
                  <c:v>40114</c:v>
                </c:pt>
                <c:pt idx="2007">
                  <c:v>40115</c:v>
                </c:pt>
                <c:pt idx="2008">
                  <c:v>40116</c:v>
                </c:pt>
                <c:pt idx="2009">
                  <c:v>40119</c:v>
                </c:pt>
                <c:pt idx="2010">
                  <c:v>40120</c:v>
                </c:pt>
                <c:pt idx="2011">
                  <c:v>40121</c:v>
                </c:pt>
                <c:pt idx="2012">
                  <c:v>40122</c:v>
                </c:pt>
                <c:pt idx="2013">
                  <c:v>40123</c:v>
                </c:pt>
                <c:pt idx="2014">
                  <c:v>40126</c:v>
                </c:pt>
                <c:pt idx="2015">
                  <c:v>40127</c:v>
                </c:pt>
                <c:pt idx="2016">
                  <c:v>40128</c:v>
                </c:pt>
                <c:pt idx="2017">
                  <c:v>40129</c:v>
                </c:pt>
                <c:pt idx="2018">
                  <c:v>40130</c:v>
                </c:pt>
                <c:pt idx="2019">
                  <c:v>40133</c:v>
                </c:pt>
                <c:pt idx="2020">
                  <c:v>40134</c:v>
                </c:pt>
                <c:pt idx="2021">
                  <c:v>40135</c:v>
                </c:pt>
                <c:pt idx="2022">
                  <c:v>40136</c:v>
                </c:pt>
                <c:pt idx="2023">
                  <c:v>40137</c:v>
                </c:pt>
                <c:pt idx="2024">
                  <c:v>40140</c:v>
                </c:pt>
                <c:pt idx="2025">
                  <c:v>40141</c:v>
                </c:pt>
                <c:pt idx="2026">
                  <c:v>40142</c:v>
                </c:pt>
                <c:pt idx="2027">
                  <c:v>40143</c:v>
                </c:pt>
                <c:pt idx="2028">
                  <c:v>40144</c:v>
                </c:pt>
                <c:pt idx="2029">
                  <c:v>40147</c:v>
                </c:pt>
                <c:pt idx="2030">
                  <c:v>40148</c:v>
                </c:pt>
                <c:pt idx="2031">
                  <c:v>40149</c:v>
                </c:pt>
                <c:pt idx="2032">
                  <c:v>40150</c:v>
                </c:pt>
                <c:pt idx="2033">
                  <c:v>40151</c:v>
                </c:pt>
                <c:pt idx="2034">
                  <c:v>40154</c:v>
                </c:pt>
                <c:pt idx="2035">
                  <c:v>40155</c:v>
                </c:pt>
                <c:pt idx="2036">
                  <c:v>40156</c:v>
                </c:pt>
                <c:pt idx="2037">
                  <c:v>40157</c:v>
                </c:pt>
                <c:pt idx="2038">
                  <c:v>40158</c:v>
                </c:pt>
                <c:pt idx="2039">
                  <c:v>40161</c:v>
                </c:pt>
                <c:pt idx="2040">
                  <c:v>40162</c:v>
                </c:pt>
                <c:pt idx="2041">
                  <c:v>40163</c:v>
                </c:pt>
                <c:pt idx="2042">
                  <c:v>40164</c:v>
                </c:pt>
                <c:pt idx="2043">
                  <c:v>40165</c:v>
                </c:pt>
                <c:pt idx="2044">
                  <c:v>40168</c:v>
                </c:pt>
                <c:pt idx="2045">
                  <c:v>40169</c:v>
                </c:pt>
                <c:pt idx="2046">
                  <c:v>40170</c:v>
                </c:pt>
                <c:pt idx="2047">
                  <c:v>40171</c:v>
                </c:pt>
                <c:pt idx="2048">
                  <c:v>40176</c:v>
                </c:pt>
                <c:pt idx="2049">
                  <c:v>40177</c:v>
                </c:pt>
                <c:pt idx="2050">
                  <c:v>40178</c:v>
                </c:pt>
                <c:pt idx="2051">
                  <c:v>40182</c:v>
                </c:pt>
                <c:pt idx="2052">
                  <c:v>40183</c:v>
                </c:pt>
                <c:pt idx="2053">
                  <c:v>40184</c:v>
                </c:pt>
                <c:pt idx="2054">
                  <c:v>40185</c:v>
                </c:pt>
                <c:pt idx="2055">
                  <c:v>40186</c:v>
                </c:pt>
                <c:pt idx="2056">
                  <c:v>40189</c:v>
                </c:pt>
                <c:pt idx="2057">
                  <c:v>40190</c:v>
                </c:pt>
                <c:pt idx="2058">
                  <c:v>40191</c:v>
                </c:pt>
                <c:pt idx="2059">
                  <c:v>40192</c:v>
                </c:pt>
                <c:pt idx="2060">
                  <c:v>40193</c:v>
                </c:pt>
                <c:pt idx="2061">
                  <c:v>40196</c:v>
                </c:pt>
                <c:pt idx="2062">
                  <c:v>40197</c:v>
                </c:pt>
                <c:pt idx="2063">
                  <c:v>40198</c:v>
                </c:pt>
                <c:pt idx="2064">
                  <c:v>40199</c:v>
                </c:pt>
                <c:pt idx="2065">
                  <c:v>40200</c:v>
                </c:pt>
                <c:pt idx="2066">
                  <c:v>40203</c:v>
                </c:pt>
                <c:pt idx="2067">
                  <c:v>40204</c:v>
                </c:pt>
                <c:pt idx="2068">
                  <c:v>40205</c:v>
                </c:pt>
                <c:pt idx="2069">
                  <c:v>40206</c:v>
                </c:pt>
                <c:pt idx="2070">
                  <c:v>40207</c:v>
                </c:pt>
                <c:pt idx="2071">
                  <c:v>40210</c:v>
                </c:pt>
                <c:pt idx="2072">
                  <c:v>40211</c:v>
                </c:pt>
                <c:pt idx="2073">
                  <c:v>40212</c:v>
                </c:pt>
                <c:pt idx="2074">
                  <c:v>40213</c:v>
                </c:pt>
                <c:pt idx="2075">
                  <c:v>40214</c:v>
                </c:pt>
                <c:pt idx="2076">
                  <c:v>40217</c:v>
                </c:pt>
                <c:pt idx="2077">
                  <c:v>40218</c:v>
                </c:pt>
                <c:pt idx="2078">
                  <c:v>40219</c:v>
                </c:pt>
                <c:pt idx="2079">
                  <c:v>40220</c:v>
                </c:pt>
                <c:pt idx="2080">
                  <c:v>40221</c:v>
                </c:pt>
                <c:pt idx="2081">
                  <c:v>40224</c:v>
                </c:pt>
                <c:pt idx="2082">
                  <c:v>40225</c:v>
                </c:pt>
                <c:pt idx="2083">
                  <c:v>40226</c:v>
                </c:pt>
                <c:pt idx="2084">
                  <c:v>40227</c:v>
                </c:pt>
                <c:pt idx="2085">
                  <c:v>40228</c:v>
                </c:pt>
                <c:pt idx="2086">
                  <c:v>40231</c:v>
                </c:pt>
                <c:pt idx="2087">
                  <c:v>40232</c:v>
                </c:pt>
                <c:pt idx="2088">
                  <c:v>40233</c:v>
                </c:pt>
                <c:pt idx="2089">
                  <c:v>40234</c:v>
                </c:pt>
                <c:pt idx="2090">
                  <c:v>40235</c:v>
                </c:pt>
                <c:pt idx="2091">
                  <c:v>40238</c:v>
                </c:pt>
                <c:pt idx="2092">
                  <c:v>40239</c:v>
                </c:pt>
                <c:pt idx="2093">
                  <c:v>40240</c:v>
                </c:pt>
                <c:pt idx="2094">
                  <c:v>40241</c:v>
                </c:pt>
                <c:pt idx="2095">
                  <c:v>40242</c:v>
                </c:pt>
                <c:pt idx="2096">
                  <c:v>40245</c:v>
                </c:pt>
                <c:pt idx="2097">
                  <c:v>40246</c:v>
                </c:pt>
                <c:pt idx="2098">
                  <c:v>40247</c:v>
                </c:pt>
                <c:pt idx="2099">
                  <c:v>40248</c:v>
                </c:pt>
                <c:pt idx="2100">
                  <c:v>40249</c:v>
                </c:pt>
                <c:pt idx="2101">
                  <c:v>40252</c:v>
                </c:pt>
                <c:pt idx="2102">
                  <c:v>40253</c:v>
                </c:pt>
                <c:pt idx="2103">
                  <c:v>40254</c:v>
                </c:pt>
                <c:pt idx="2104">
                  <c:v>40255</c:v>
                </c:pt>
                <c:pt idx="2105">
                  <c:v>40256</c:v>
                </c:pt>
                <c:pt idx="2106">
                  <c:v>40259</c:v>
                </c:pt>
                <c:pt idx="2107">
                  <c:v>40260</c:v>
                </c:pt>
                <c:pt idx="2108">
                  <c:v>40261</c:v>
                </c:pt>
                <c:pt idx="2109">
                  <c:v>40262</c:v>
                </c:pt>
                <c:pt idx="2110">
                  <c:v>40263</c:v>
                </c:pt>
                <c:pt idx="2111">
                  <c:v>40266</c:v>
                </c:pt>
                <c:pt idx="2112">
                  <c:v>40267</c:v>
                </c:pt>
                <c:pt idx="2113">
                  <c:v>40268</c:v>
                </c:pt>
                <c:pt idx="2114">
                  <c:v>40269</c:v>
                </c:pt>
                <c:pt idx="2115">
                  <c:v>40274</c:v>
                </c:pt>
                <c:pt idx="2116">
                  <c:v>40275</c:v>
                </c:pt>
                <c:pt idx="2117">
                  <c:v>40276</c:v>
                </c:pt>
                <c:pt idx="2118">
                  <c:v>40277</c:v>
                </c:pt>
                <c:pt idx="2119">
                  <c:v>40280</c:v>
                </c:pt>
                <c:pt idx="2120">
                  <c:v>40281</c:v>
                </c:pt>
                <c:pt idx="2121">
                  <c:v>40282</c:v>
                </c:pt>
                <c:pt idx="2122">
                  <c:v>40283</c:v>
                </c:pt>
                <c:pt idx="2123">
                  <c:v>40284</c:v>
                </c:pt>
                <c:pt idx="2124">
                  <c:v>40287</c:v>
                </c:pt>
                <c:pt idx="2125">
                  <c:v>40288</c:v>
                </c:pt>
                <c:pt idx="2126">
                  <c:v>40289</c:v>
                </c:pt>
                <c:pt idx="2127">
                  <c:v>40290</c:v>
                </c:pt>
                <c:pt idx="2128">
                  <c:v>40291</c:v>
                </c:pt>
                <c:pt idx="2129">
                  <c:v>40294</c:v>
                </c:pt>
                <c:pt idx="2130">
                  <c:v>40295</c:v>
                </c:pt>
                <c:pt idx="2131">
                  <c:v>40296</c:v>
                </c:pt>
                <c:pt idx="2132">
                  <c:v>40297</c:v>
                </c:pt>
                <c:pt idx="2133">
                  <c:v>40298</c:v>
                </c:pt>
                <c:pt idx="2134">
                  <c:v>40302</c:v>
                </c:pt>
                <c:pt idx="2135">
                  <c:v>40303</c:v>
                </c:pt>
                <c:pt idx="2136">
                  <c:v>40304</c:v>
                </c:pt>
                <c:pt idx="2137">
                  <c:v>40305</c:v>
                </c:pt>
                <c:pt idx="2138">
                  <c:v>40308</c:v>
                </c:pt>
                <c:pt idx="2139">
                  <c:v>40309</c:v>
                </c:pt>
                <c:pt idx="2140">
                  <c:v>40310</c:v>
                </c:pt>
                <c:pt idx="2141">
                  <c:v>40311</c:v>
                </c:pt>
                <c:pt idx="2142">
                  <c:v>40312</c:v>
                </c:pt>
                <c:pt idx="2143">
                  <c:v>40315</c:v>
                </c:pt>
                <c:pt idx="2144">
                  <c:v>40316</c:v>
                </c:pt>
                <c:pt idx="2145">
                  <c:v>40317</c:v>
                </c:pt>
                <c:pt idx="2146">
                  <c:v>40318</c:v>
                </c:pt>
                <c:pt idx="2147">
                  <c:v>40319</c:v>
                </c:pt>
                <c:pt idx="2148">
                  <c:v>40322</c:v>
                </c:pt>
                <c:pt idx="2149">
                  <c:v>40323</c:v>
                </c:pt>
                <c:pt idx="2150">
                  <c:v>40324</c:v>
                </c:pt>
                <c:pt idx="2151">
                  <c:v>40325</c:v>
                </c:pt>
                <c:pt idx="2152">
                  <c:v>40326</c:v>
                </c:pt>
                <c:pt idx="2153">
                  <c:v>40330</c:v>
                </c:pt>
                <c:pt idx="2154">
                  <c:v>40331</c:v>
                </c:pt>
                <c:pt idx="2155">
                  <c:v>40332</c:v>
                </c:pt>
                <c:pt idx="2156">
                  <c:v>40333</c:v>
                </c:pt>
                <c:pt idx="2157">
                  <c:v>40336</c:v>
                </c:pt>
                <c:pt idx="2158">
                  <c:v>40337</c:v>
                </c:pt>
                <c:pt idx="2159">
                  <c:v>40338</c:v>
                </c:pt>
                <c:pt idx="2160">
                  <c:v>40339</c:v>
                </c:pt>
                <c:pt idx="2161">
                  <c:v>40340</c:v>
                </c:pt>
                <c:pt idx="2162">
                  <c:v>40343</c:v>
                </c:pt>
                <c:pt idx="2163">
                  <c:v>40344</c:v>
                </c:pt>
                <c:pt idx="2164">
                  <c:v>40345</c:v>
                </c:pt>
                <c:pt idx="2165">
                  <c:v>40346</c:v>
                </c:pt>
                <c:pt idx="2166">
                  <c:v>40347</c:v>
                </c:pt>
                <c:pt idx="2167">
                  <c:v>40350</c:v>
                </c:pt>
                <c:pt idx="2168">
                  <c:v>40351</c:v>
                </c:pt>
                <c:pt idx="2169">
                  <c:v>40352</c:v>
                </c:pt>
                <c:pt idx="2170">
                  <c:v>40353</c:v>
                </c:pt>
                <c:pt idx="2171">
                  <c:v>40354</c:v>
                </c:pt>
                <c:pt idx="2172">
                  <c:v>40357</c:v>
                </c:pt>
                <c:pt idx="2173">
                  <c:v>40358</c:v>
                </c:pt>
                <c:pt idx="2174">
                  <c:v>40359</c:v>
                </c:pt>
                <c:pt idx="2175">
                  <c:v>40360</c:v>
                </c:pt>
                <c:pt idx="2176">
                  <c:v>40361</c:v>
                </c:pt>
                <c:pt idx="2177">
                  <c:v>40364</c:v>
                </c:pt>
                <c:pt idx="2178">
                  <c:v>40365</c:v>
                </c:pt>
                <c:pt idx="2179">
                  <c:v>40366</c:v>
                </c:pt>
                <c:pt idx="2180">
                  <c:v>40367</c:v>
                </c:pt>
                <c:pt idx="2181">
                  <c:v>40368</c:v>
                </c:pt>
                <c:pt idx="2182">
                  <c:v>40371</c:v>
                </c:pt>
                <c:pt idx="2183">
                  <c:v>40372</c:v>
                </c:pt>
                <c:pt idx="2184">
                  <c:v>40373</c:v>
                </c:pt>
                <c:pt idx="2185">
                  <c:v>40374</c:v>
                </c:pt>
                <c:pt idx="2186">
                  <c:v>40375</c:v>
                </c:pt>
                <c:pt idx="2187">
                  <c:v>40378</c:v>
                </c:pt>
                <c:pt idx="2188">
                  <c:v>40379</c:v>
                </c:pt>
                <c:pt idx="2189">
                  <c:v>40380</c:v>
                </c:pt>
                <c:pt idx="2190">
                  <c:v>40381</c:v>
                </c:pt>
                <c:pt idx="2191">
                  <c:v>40382</c:v>
                </c:pt>
                <c:pt idx="2192">
                  <c:v>40385</c:v>
                </c:pt>
                <c:pt idx="2193">
                  <c:v>40386</c:v>
                </c:pt>
                <c:pt idx="2194">
                  <c:v>40387</c:v>
                </c:pt>
                <c:pt idx="2195">
                  <c:v>40388</c:v>
                </c:pt>
                <c:pt idx="2196">
                  <c:v>40389</c:v>
                </c:pt>
                <c:pt idx="2197">
                  <c:v>40392</c:v>
                </c:pt>
                <c:pt idx="2198">
                  <c:v>40393</c:v>
                </c:pt>
                <c:pt idx="2199">
                  <c:v>40394</c:v>
                </c:pt>
                <c:pt idx="2200">
                  <c:v>40395</c:v>
                </c:pt>
                <c:pt idx="2201">
                  <c:v>40396</c:v>
                </c:pt>
                <c:pt idx="2202">
                  <c:v>40399</c:v>
                </c:pt>
                <c:pt idx="2203">
                  <c:v>40400</c:v>
                </c:pt>
                <c:pt idx="2204">
                  <c:v>40401</c:v>
                </c:pt>
                <c:pt idx="2205">
                  <c:v>40402</c:v>
                </c:pt>
                <c:pt idx="2206">
                  <c:v>40403</c:v>
                </c:pt>
                <c:pt idx="2207">
                  <c:v>40406</c:v>
                </c:pt>
                <c:pt idx="2208">
                  <c:v>40407</c:v>
                </c:pt>
                <c:pt idx="2209">
                  <c:v>40408</c:v>
                </c:pt>
                <c:pt idx="2210">
                  <c:v>40409</c:v>
                </c:pt>
                <c:pt idx="2211">
                  <c:v>40410</c:v>
                </c:pt>
                <c:pt idx="2212">
                  <c:v>40413</c:v>
                </c:pt>
                <c:pt idx="2213">
                  <c:v>40414</c:v>
                </c:pt>
                <c:pt idx="2214">
                  <c:v>40415</c:v>
                </c:pt>
                <c:pt idx="2215">
                  <c:v>40416</c:v>
                </c:pt>
                <c:pt idx="2216">
                  <c:v>40417</c:v>
                </c:pt>
                <c:pt idx="2217">
                  <c:v>40421</c:v>
                </c:pt>
                <c:pt idx="2218">
                  <c:v>40422</c:v>
                </c:pt>
                <c:pt idx="2219">
                  <c:v>40423</c:v>
                </c:pt>
                <c:pt idx="2220">
                  <c:v>40424</c:v>
                </c:pt>
                <c:pt idx="2221">
                  <c:v>40427</c:v>
                </c:pt>
                <c:pt idx="2222">
                  <c:v>40428</c:v>
                </c:pt>
                <c:pt idx="2223">
                  <c:v>40429</c:v>
                </c:pt>
                <c:pt idx="2224">
                  <c:v>40430</c:v>
                </c:pt>
                <c:pt idx="2225">
                  <c:v>40431</c:v>
                </c:pt>
                <c:pt idx="2226">
                  <c:v>40434</c:v>
                </c:pt>
                <c:pt idx="2227">
                  <c:v>40435</c:v>
                </c:pt>
                <c:pt idx="2228">
                  <c:v>40436</c:v>
                </c:pt>
                <c:pt idx="2229">
                  <c:v>40437</c:v>
                </c:pt>
                <c:pt idx="2230">
                  <c:v>40438</c:v>
                </c:pt>
                <c:pt idx="2231">
                  <c:v>40441</c:v>
                </c:pt>
                <c:pt idx="2232">
                  <c:v>40442</c:v>
                </c:pt>
                <c:pt idx="2233">
                  <c:v>40443</c:v>
                </c:pt>
                <c:pt idx="2234">
                  <c:v>40444</c:v>
                </c:pt>
                <c:pt idx="2235">
                  <c:v>40445</c:v>
                </c:pt>
                <c:pt idx="2236">
                  <c:v>40448</c:v>
                </c:pt>
                <c:pt idx="2237">
                  <c:v>40449</c:v>
                </c:pt>
                <c:pt idx="2238">
                  <c:v>40450</c:v>
                </c:pt>
                <c:pt idx="2239">
                  <c:v>40451</c:v>
                </c:pt>
                <c:pt idx="2240">
                  <c:v>40452</c:v>
                </c:pt>
                <c:pt idx="2241">
                  <c:v>40455</c:v>
                </c:pt>
                <c:pt idx="2242">
                  <c:v>40456</c:v>
                </c:pt>
                <c:pt idx="2243">
                  <c:v>40457</c:v>
                </c:pt>
                <c:pt idx="2244">
                  <c:v>40458</c:v>
                </c:pt>
                <c:pt idx="2245">
                  <c:v>40459</c:v>
                </c:pt>
                <c:pt idx="2246">
                  <c:v>40462</c:v>
                </c:pt>
                <c:pt idx="2247">
                  <c:v>40463</c:v>
                </c:pt>
                <c:pt idx="2248">
                  <c:v>40464</c:v>
                </c:pt>
                <c:pt idx="2249">
                  <c:v>40465</c:v>
                </c:pt>
                <c:pt idx="2250">
                  <c:v>40466</c:v>
                </c:pt>
                <c:pt idx="2251">
                  <c:v>40469</c:v>
                </c:pt>
                <c:pt idx="2252">
                  <c:v>40470</c:v>
                </c:pt>
                <c:pt idx="2253">
                  <c:v>40471</c:v>
                </c:pt>
                <c:pt idx="2254">
                  <c:v>40472</c:v>
                </c:pt>
                <c:pt idx="2255">
                  <c:v>40473</c:v>
                </c:pt>
                <c:pt idx="2256">
                  <c:v>40476</c:v>
                </c:pt>
                <c:pt idx="2257">
                  <c:v>40477</c:v>
                </c:pt>
                <c:pt idx="2258">
                  <c:v>40478</c:v>
                </c:pt>
                <c:pt idx="2259">
                  <c:v>40479</c:v>
                </c:pt>
                <c:pt idx="2260">
                  <c:v>40480</c:v>
                </c:pt>
                <c:pt idx="2261">
                  <c:v>40483</c:v>
                </c:pt>
                <c:pt idx="2262">
                  <c:v>40484</c:v>
                </c:pt>
                <c:pt idx="2263">
                  <c:v>40485</c:v>
                </c:pt>
                <c:pt idx="2264">
                  <c:v>40486</c:v>
                </c:pt>
                <c:pt idx="2265">
                  <c:v>40487</c:v>
                </c:pt>
                <c:pt idx="2266">
                  <c:v>40490</c:v>
                </c:pt>
                <c:pt idx="2267">
                  <c:v>40491</c:v>
                </c:pt>
                <c:pt idx="2268">
                  <c:v>40492</c:v>
                </c:pt>
                <c:pt idx="2269">
                  <c:v>40493</c:v>
                </c:pt>
                <c:pt idx="2270">
                  <c:v>40494</c:v>
                </c:pt>
                <c:pt idx="2271">
                  <c:v>40497</c:v>
                </c:pt>
                <c:pt idx="2272">
                  <c:v>40498</c:v>
                </c:pt>
                <c:pt idx="2273">
                  <c:v>40499</c:v>
                </c:pt>
                <c:pt idx="2274">
                  <c:v>40500</c:v>
                </c:pt>
                <c:pt idx="2275">
                  <c:v>40501</c:v>
                </c:pt>
                <c:pt idx="2276">
                  <c:v>40504</c:v>
                </c:pt>
                <c:pt idx="2277">
                  <c:v>40505</c:v>
                </c:pt>
                <c:pt idx="2278">
                  <c:v>40506</c:v>
                </c:pt>
                <c:pt idx="2279">
                  <c:v>40507</c:v>
                </c:pt>
                <c:pt idx="2280">
                  <c:v>40508</c:v>
                </c:pt>
                <c:pt idx="2281">
                  <c:v>40511</c:v>
                </c:pt>
                <c:pt idx="2282">
                  <c:v>40512</c:v>
                </c:pt>
                <c:pt idx="2283">
                  <c:v>40513</c:v>
                </c:pt>
                <c:pt idx="2284">
                  <c:v>40514</c:v>
                </c:pt>
                <c:pt idx="2285">
                  <c:v>40515</c:v>
                </c:pt>
                <c:pt idx="2286">
                  <c:v>40518</c:v>
                </c:pt>
                <c:pt idx="2287">
                  <c:v>40519</c:v>
                </c:pt>
                <c:pt idx="2288">
                  <c:v>40520</c:v>
                </c:pt>
                <c:pt idx="2289">
                  <c:v>40521</c:v>
                </c:pt>
                <c:pt idx="2290">
                  <c:v>40522</c:v>
                </c:pt>
                <c:pt idx="2291">
                  <c:v>40525</c:v>
                </c:pt>
                <c:pt idx="2292">
                  <c:v>40526</c:v>
                </c:pt>
                <c:pt idx="2293">
                  <c:v>40527</c:v>
                </c:pt>
                <c:pt idx="2294">
                  <c:v>40528</c:v>
                </c:pt>
                <c:pt idx="2295">
                  <c:v>40529</c:v>
                </c:pt>
                <c:pt idx="2296">
                  <c:v>40532</c:v>
                </c:pt>
                <c:pt idx="2297">
                  <c:v>40533</c:v>
                </c:pt>
                <c:pt idx="2298">
                  <c:v>40534</c:v>
                </c:pt>
                <c:pt idx="2299">
                  <c:v>40535</c:v>
                </c:pt>
                <c:pt idx="2300">
                  <c:v>40536</c:v>
                </c:pt>
                <c:pt idx="2301">
                  <c:v>40541</c:v>
                </c:pt>
                <c:pt idx="2302">
                  <c:v>40542</c:v>
                </c:pt>
                <c:pt idx="2303">
                  <c:v>40543</c:v>
                </c:pt>
                <c:pt idx="2304">
                  <c:v>40547</c:v>
                </c:pt>
                <c:pt idx="2305">
                  <c:v>40548</c:v>
                </c:pt>
                <c:pt idx="2306">
                  <c:v>40549</c:v>
                </c:pt>
                <c:pt idx="2307">
                  <c:v>40550</c:v>
                </c:pt>
                <c:pt idx="2308">
                  <c:v>40553</c:v>
                </c:pt>
                <c:pt idx="2309">
                  <c:v>40554</c:v>
                </c:pt>
                <c:pt idx="2310">
                  <c:v>40555</c:v>
                </c:pt>
                <c:pt idx="2311">
                  <c:v>40556</c:v>
                </c:pt>
                <c:pt idx="2312">
                  <c:v>40557</c:v>
                </c:pt>
                <c:pt idx="2313">
                  <c:v>40560</c:v>
                </c:pt>
                <c:pt idx="2314">
                  <c:v>40561</c:v>
                </c:pt>
                <c:pt idx="2315">
                  <c:v>40562</c:v>
                </c:pt>
                <c:pt idx="2316">
                  <c:v>40563</c:v>
                </c:pt>
                <c:pt idx="2317">
                  <c:v>40564</c:v>
                </c:pt>
                <c:pt idx="2318">
                  <c:v>40567</c:v>
                </c:pt>
                <c:pt idx="2319">
                  <c:v>40568</c:v>
                </c:pt>
                <c:pt idx="2320">
                  <c:v>40569</c:v>
                </c:pt>
                <c:pt idx="2321">
                  <c:v>40570</c:v>
                </c:pt>
                <c:pt idx="2322">
                  <c:v>40571</c:v>
                </c:pt>
                <c:pt idx="2323">
                  <c:v>40574</c:v>
                </c:pt>
                <c:pt idx="2324">
                  <c:v>40575</c:v>
                </c:pt>
                <c:pt idx="2325">
                  <c:v>40576</c:v>
                </c:pt>
                <c:pt idx="2326">
                  <c:v>40577</c:v>
                </c:pt>
                <c:pt idx="2327">
                  <c:v>40578</c:v>
                </c:pt>
                <c:pt idx="2328">
                  <c:v>40581</c:v>
                </c:pt>
                <c:pt idx="2329">
                  <c:v>40582</c:v>
                </c:pt>
                <c:pt idx="2330">
                  <c:v>40583</c:v>
                </c:pt>
                <c:pt idx="2331">
                  <c:v>40584</c:v>
                </c:pt>
                <c:pt idx="2332">
                  <c:v>40585</c:v>
                </c:pt>
                <c:pt idx="2333">
                  <c:v>40588</c:v>
                </c:pt>
                <c:pt idx="2334">
                  <c:v>40589</c:v>
                </c:pt>
                <c:pt idx="2335">
                  <c:v>40590</c:v>
                </c:pt>
                <c:pt idx="2336">
                  <c:v>40591</c:v>
                </c:pt>
                <c:pt idx="2337">
                  <c:v>40592</c:v>
                </c:pt>
                <c:pt idx="2338">
                  <c:v>40595</c:v>
                </c:pt>
                <c:pt idx="2339">
                  <c:v>40596</c:v>
                </c:pt>
                <c:pt idx="2340">
                  <c:v>40597</c:v>
                </c:pt>
                <c:pt idx="2341">
                  <c:v>40598</c:v>
                </c:pt>
                <c:pt idx="2342">
                  <c:v>40599</c:v>
                </c:pt>
                <c:pt idx="2343">
                  <c:v>40602</c:v>
                </c:pt>
                <c:pt idx="2344">
                  <c:v>40603</c:v>
                </c:pt>
                <c:pt idx="2345">
                  <c:v>40604</c:v>
                </c:pt>
                <c:pt idx="2346">
                  <c:v>40605</c:v>
                </c:pt>
                <c:pt idx="2347">
                  <c:v>40606</c:v>
                </c:pt>
                <c:pt idx="2348">
                  <c:v>40609</c:v>
                </c:pt>
                <c:pt idx="2349">
                  <c:v>40610</c:v>
                </c:pt>
                <c:pt idx="2350">
                  <c:v>40611</c:v>
                </c:pt>
                <c:pt idx="2351">
                  <c:v>40612</c:v>
                </c:pt>
                <c:pt idx="2352">
                  <c:v>40613</c:v>
                </c:pt>
                <c:pt idx="2353">
                  <c:v>40616</c:v>
                </c:pt>
                <c:pt idx="2354">
                  <c:v>40617</c:v>
                </c:pt>
                <c:pt idx="2355">
                  <c:v>40618</c:v>
                </c:pt>
                <c:pt idx="2356">
                  <c:v>40619</c:v>
                </c:pt>
                <c:pt idx="2357">
                  <c:v>40620</c:v>
                </c:pt>
                <c:pt idx="2358">
                  <c:v>40623</c:v>
                </c:pt>
                <c:pt idx="2359">
                  <c:v>40624</c:v>
                </c:pt>
                <c:pt idx="2360">
                  <c:v>40625</c:v>
                </c:pt>
                <c:pt idx="2361">
                  <c:v>40626</c:v>
                </c:pt>
                <c:pt idx="2362">
                  <c:v>40627</c:v>
                </c:pt>
                <c:pt idx="2363">
                  <c:v>40630</c:v>
                </c:pt>
                <c:pt idx="2364">
                  <c:v>40631</c:v>
                </c:pt>
                <c:pt idx="2365">
                  <c:v>40632</c:v>
                </c:pt>
                <c:pt idx="2366">
                  <c:v>40633</c:v>
                </c:pt>
                <c:pt idx="2367">
                  <c:v>40634</c:v>
                </c:pt>
                <c:pt idx="2368">
                  <c:v>40637</c:v>
                </c:pt>
                <c:pt idx="2369">
                  <c:v>40638</c:v>
                </c:pt>
                <c:pt idx="2370">
                  <c:v>40639</c:v>
                </c:pt>
                <c:pt idx="2371">
                  <c:v>40640</c:v>
                </c:pt>
                <c:pt idx="2372">
                  <c:v>40641</c:v>
                </c:pt>
                <c:pt idx="2373">
                  <c:v>40644</c:v>
                </c:pt>
                <c:pt idx="2374">
                  <c:v>40645</c:v>
                </c:pt>
                <c:pt idx="2375">
                  <c:v>40646</c:v>
                </c:pt>
                <c:pt idx="2376">
                  <c:v>40647</c:v>
                </c:pt>
                <c:pt idx="2377">
                  <c:v>40648</c:v>
                </c:pt>
                <c:pt idx="2378">
                  <c:v>40651</c:v>
                </c:pt>
                <c:pt idx="2379">
                  <c:v>40652</c:v>
                </c:pt>
                <c:pt idx="2380">
                  <c:v>40653</c:v>
                </c:pt>
                <c:pt idx="2381">
                  <c:v>40654</c:v>
                </c:pt>
                <c:pt idx="2382">
                  <c:v>40659</c:v>
                </c:pt>
                <c:pt idx="2383">
                  <c:v>40660</c:v>
                </c:pt>
                <c:pt idx="2384">
                  <c:v>40661</c:v>
                </c:pt>
                <c:pt idx="2385">
                  <c:v>40662</c:v>
                </c:pt>
                <c:pt idx="2386">
                  <c:v>40666</c:v>
                </c:pt>
                <c:pt idx="2387">
                  <c:v>40667</c:v>
                </c:pt>
                <c:pt idx="2388">
                  <c:v>40668</c:v>
                </c:pt>
                <c:pt idx="2389">
                  <c:v>40669</c:v>
                </c:pt>
                <c:pt idx="2390">
                  <c:v>40672</c:v>
                </c:pt>
                <c:pt idx="2391">
                  <c:v>40673</c:v>
                </c:pt>
                <c:pt idx="2392">
                  <c:v>40674</c:v>
                </c:pt>
                <c:pt idx="2393">
                  <c:v>40675</c:v>
                </c:pt>
                <c:pt idx="2394">
                  <c:v>40676</c:v>
                </c:pt>
                <c:pt idx="2395">
                  <c:v>40679</c:v>
                </c:pt>
                <c:pt idx="2396">
                  <c:v>40680</c:v>
                </c:pt>
                <c:pt idx="2397">
                  <c:v>40681</c:v>
                </c:pt>
                <c:pt idx="2398">
                  <c:v>40682</c:v>
                </c:pt>
                <c:pt idx="2399">
                  <c:v>40683</c:v>
                </c:pt>
                <c:pt idx="2400">
                  <c:v>40686</c:v>
                </c:pt>
                <c:pt idx="2401">
                  <c:v>40687</c:v>
                </c:pt>
                <c:pt idx="2402">
                  <c:v>40688</c:v>
                </c:pt>
                <c:pt idx="2403">
                  <c:v>40689</c:v>
                </c:pt>
                <c:pt idx="2404">
                  <c:v>40690</c:v>
                </c:pt>
                <c:pt idx="2405">
                  <c:v>40694</c:v>
                </c:pt>
                <c:pt idx="2406">
                  <c:v>40695</c:v>
                </c:pt>
                <c:pt idx="2407">
                  <c:v>40696</c:v>
                </c:pt>
                <c:pt idx="2408">
                  <c:v>40697</c:v>
                </c:pt>
                <c:pt idx="2409">
                  <c:v>40700</c:v>
                </c:pt>
                <c:pt idx="2410">
                  <c:v>40701</c:v>
                </c:pt>
                <c:pt idx="2411">
                  <c:v>40702</c:v>
                </c:pt>
                <c:pt idx="2412">
                  <c:v>40703</c:v>
                </c:pt>
                <c:pt idx="2413">
                  <c:v>40704</c:v>
                </c:pt>
                <c:pt idx="2414">
                  <c:v>40707</c:v>
                </c:pt>
                <c:pt idx="2415">
                  <c:v>40708</c:v>
                </c:pt>
                <c:pt idx="2416">
                  <c:v>40709</c:v>
                </c:pt>
                <c:pt idx="2417">
                  <c:v>40710</c:v>
                </c:pt>
                <c:pt idx="2418">
                  <c:v>40711</c:v>
                </c:pt>
                <c:pt idx="2419">
                  <c:v>40714</c:v>
                </c:pt>
                <c:pt idx="2420">
                  <c:v>40715</c:v>
                </c:pt>
                <c:pt idx="2421">
                  <c:v>40716</c:v>
                </c:pt>
                <c:pt idx="2422">
                  <c:v>40717</c:v>
                </c:pt>
                <c:pt idx="2423">
                  <c:v>40718</c:v>
                </c:pt>
                <c:pt idx="2424">
                  <c:v>40721</c:v>
                </c:pt>
                <c:pt idx="2425">
                  <c:v>40722</c:v>
                </c:pt>
                <c:pt idx="2426">
                  <c:v>40723</c:v>
                </c:pt>
                <c:pt idx="2427">
                  <c:v>40724</c:v>
                </c:pt>
                <c:pt idx="2428">
                  <c:v>40725</c:v>
                </c:pt>
                <c:pt idx="2429">
                  <c:v>40728</c:v>
                </c:pt>
                <c:pt idx="2430">
                  <c:v>40729</c:v>
                </c:pt>
                <c:pt idx="2431">
                  <c:v>40730</c:v>
                </c:pt>
                <c:pt idx="2432">
                  <c:v>40731</c:v>
                </c:pt>
                <c:pt idx="2433">
                  <c:v>40732</c:v>
                </c:pt>
                <c:pt idx="2434">
                  <c:v>40735</c:v>
                </c:pt>
                <c:pt idx="2435">
                  <c:v>40736</c:v>
                </c:pt>
                <c:pt idx="2436">
                  <c:v>40737</c:v>
                </c:pt>
                <c:pt idx="2437">
                  <c:v>40738</c:v>
                </c:pt>
                <c:pt idx="2438">
                  <c:v>40739</c:v>
                </c:pt>
                <c:pt idx="2439">
                  <c:v>40742</c:v>
                </c:pt>
                <c:pt idx="2440">
                  <c:v>40743</c:v>
                </c:pt>
                <c:pt idx="2441">
                  <c:v>40744</c:v>
                </c:pt>
                <c:pt idx="2442">
                  <c:v>40745</c:v>
                </c:pt>
                <c:pt idx="2443">
                  <c:v>40746</c:v>
                </c:pt>
                <c:pt idx="2444">
                  <c:v>40749</c:v>
                </c:pt>
                <c:pt idx="2445">
                  <c:v>40750</c:v>
                </c:pt>
                <c:pt idx="2446">
                  <c:v>40751</c:v>
                </c:pt>
                <c:pt idx="2447">
                  <c:v>40752</c:v>
                </c:pt>
                <c:pt idx="2448">
                  <c:v>40753</c:v>
                </c:pt>
                <c:pt idx="2449">
                  <c:v>40756</c:v>
                </c:pt>
                <c:pt idx="2450">
                  <c:v>40757</c:v>
                </c:pt>
                <c:pt idx="2451">
                  <c:v>40758</c:v>
                </c:pt>
                <c:pt idx="2452">
                  <c:v>40759</c:v>
                </c:pt>
                <c:pt idx="2453">
                  <c:v>40760</c:v>
                </c:pt>
                <c:pt idx="2454">
                  <c:v>40763</c:v>
                </c:pt>
                <c:pt idx="2455">
                  <c:v>40764</c:v>
                </c:pt>
                <c:pt idx="2456">
                  <c:v>40765</c:v>
                </c:pt>
                <c:pt idx="2457">
                  <c:v>40766</c:v>
                </c:pt>
                <c:pt idx="2458">
                  <c:v>40767</c:v>
                </c:pt>
                <c:pt idx="2459">
                  <c:v>40770</c:v>
                </c:pt>
                <c:pt idx="2460">
                  <c:v>40771</c:v>
                </c:pt>
                <c:pt idx="2461">
                  <c:v>40772</c:v>
                </c:pt>
                <c:pt idx="2462">
                  <c:v>40773</c:v>
                </c:pt>
                <c:pt idx="2463">
                  <c:v>40774</c:v>
                </c:pt>
                <c:pt idx="2464">
                  <c:v>40777</c:v>
                </c:pt>
                <c:pt idx="2465">
                  <c:v>40778</c:v>
                </c:pt>
                <c:pt idx="2466">
                  <c:v>40779</c:v>
                </c:pt>
                <c:pt idx="2467">
                  <c:v>40780</c:v>
                </c:pt>
                <c:pt idx="2468">
                  <c:v>40781</c:v>
                </c:pt>
                <c:pt idx="2469">
                  <c:v>40785</c:v>
                </c:pt>
                <c:pt idx="2470">
                  <c:v>40786</c:v>
                </c:pt>
                <c:pt idx="2471">
                  <c:v>40787</c:v>
                </c:pt>
                <c:pt idx="2472">
                  <c:v>40788</c:v>
                </c:pt>
                <c:pt idx="2473">
                  <c:v>40791</c:v>
                </c:pt>
                <c:pt idx="2474">
                  <c:v>40792</c:v>
                </c:pt>
                <c:pt idx="2475">
                  <c:v>40793</c:v>
                </c:pt>
                <c:pt idx="2476">
                  <c:v>40794</c:v>
                </c:pt>
                <c:pt idx="2477">
                  <c:v>40795</c:v>
                </c:pt>
                <c:pt idx="2478">
                  <c:v>40798</c:v>
                </c:pt>
                <c:pt idx="2479">
                  <c:v>40799</c:v>
                </c:pt>
                <c:pt idx="2480">
                  <c:v>40800</c:v>
                </c:pt>
                <c:pt idx="2481">
                  <c:v>40801</c:v>
                </c:pt>
                <c:pt idx="2482">
                  <c:v>40802</c:v>
                </c:pt>
                <c:pt idx="2483">
                  <c:v>40805</c:v>
                </c:pt>
                <c:pt idx="2484">
                  <c:v>40806</c:v>
                </c:pt>
                <c:pt idx="2485">
                  <c:v>40807</c:v>
                </c:pt>
                <c:pt idx="2486">
                  <c:v>40808</c:v>
                </c:pt>
                <c:pt idx="2487">
                  <c:v>40809</c:v>
                </c:pt>
                <c:pt idx="2488">
                  <c:v>40812</c:v>
                </c:pt>
                <c:pt idx="2489">
                  <c:v>40813</c:v>
                </c:pt>
                <c:pt idx="2490">
                  <c:v>40814</c:v>
                </c:pt>
                <c:pt idx="2491">
                  <c:v>40815</c:v>
                </c:pt>
                <c:pt idx="2492">
                  <c:v>40816</c:v>
                </c:pt>
                <c:pt idx="2493">
                  <c:v>40819</c:v>
                </c:pt>
                <c:pt idx="2494">
                  <c:v>40820</c:v>
                </c:pt>
                <c:pt idx="2495">
                  <c:v>40821</c:v>
                </c:pt>
                <c:pt idx="2496">
                  <c:v>40822</c:v>
                </c:pt>
                <c:pt idx="2497">
                  <c:v>40823</c:v>
                </c:pt>
                <c:pt idx="2498">
                  <c:v>40826</c:v>
                </c:pt>
                <c:pt idx="2499">
                  <c:v>40827</c:v>
                </c:pt>
                <c:pt idx="2500">
                  <c:v>40828</c:v>
                </c:pt>
                <c:pt idx="2501">
                  <c:v>40829</c:v>
                </c:pt>
                <c:pt idx="2502">
                  <c:v>40830</c:v>
                </c:pt>
                <c:pt idx="2503">
                  <c:v>40833</c:v>
                </c:pt>
                <c:pt idx="2504">
                  <c:v>40834</c:v>
                </c:pt>
                <c:pt idx="2505">
                  <c:v>40835</c:v>
                </c:pt>
                <c:pt idx="2506">
                  <c:v>40836</c:v>
                </c:pt>
                <c:pt idx="2507">
                  <c:v>40837</c:v>
                </c:pt>
                <c:pt idx="2508">
                  <c:v>40840</c:v>
                </c:pt>
                <c:pt idx="2509">
                  <c:v>40841</c:v>
                </c:pt>
                <c:pt idx="2510">
                  <c:v>40842</c:v>
                </c:pt>
                <c:pt idx="2511">
                  <c:v>40843</c:v>
                </c:pt>
                <c:pt idx="2512">
                  <c:v>40844</c:v>
                </c:pt>
                <c:pt idx="2513">
                  <c:v>40847</c:v>
                </c:pt>
                <c:pt idx="2514">
                  <c:v>40848</c:v>
                </c:pt>
                <c:pt idx="2515">
                  <c:v>40849</c:v>
                </c:pt>
                <c:pt idx="2516">
                  <c:v>40850</c:v>
                </c:pt>
                <c:pt idx="2517">
                  <c:v>40851</c:v>
                </c:pt>
                <c:pt idx="2518">
                  <c:v>40854</c:v>
                </c:pt>
                <c:pt idx="2519">
                  <c:v>40855</c:v>
                </c:pt>
                <c:pt idx="2520">
                  <c:v>40856</c:v>
                </c:pt>
                <c:pt idx="2521">
                  <c:v>40857</c:v>
                </c:pt>
                <c:pt idx="2522">
                  <c:v>40858</c:v>
                </c:pt>
                <c:pt idx="2523">
                  <c:v>40861</c:v>
                </c:pt>
                <c:pt idx="2524">
                  <c:v>40862</c:v>
                </c:pt>
                <c:pt idx="2525">
                  <c:v>40863</c:v>
                </c:pt>
                <c:pt idx="2526">
                  <c:v>40864</c:v>
                </c:pt>
                <c:pt idx="2527">
                  <c:v>40865</c:v>
                </c:pt>
                <c:pt idx="2528">
                  <c:v>40868</c:v>
                </c:pt>
                <c:pt idx="2529">
                  <c:v>40869</c:v>
                </c:pt>
                <c:pt idx="2530">
                  <c:v>40870</c:v>
                </c:pt>
                <c:pt idx="2531">
                  <c:v>40871</c:v>
                </c:pt>
                <c:pt idx="2532">
                  <c:v>40872</c:v>
                </c:pt>
                <c:pt idx="2533">
                  <c:v>40875</c:v>
                </c:pt>
                <c:pt idx="2534">
                  <c:v>40876</c:v>
                </c:pt>
                <c:pt idx="2535">
                  <c:v>40877</c:v>
                </c:pt>
                <c:pt idx="2536">
                  <c:v>40878</c:v>
                </c:pt>
                <c:pt idx="2537">
                  <c:v>40879</c:v>
                </c:pt>
                <c:pt idx="2538">
                  <c:v>40882</c:v>
                </c:pt>
                <c:pt idx="2539">
                  <c:v>40883</c:v>
                </c:pt>
                <c:pt idx="2540">
                  <c:v>40884</c:v>
                </c:pt>
                <c:pt idx="2541">
                  <c:v>40885</c:v>
                </c:pt>
                <c:pt idx="2542">
                  <c:v>40886</c:v>
                </c:pt>
                <c:pt idx="2543">
                  <c:v>40889</c:v>
                </c:pt>
                <c:pt idx="2544">
                  <c:v>40890</c:v>
                </c:pt>
                <c:pt idx="2545">
                  <c:v>40891</c:v>
                </c:pt>
                <c:pt idx="2546">
                  <c:v>40892</c:v>
                </c:pt>
                <c:pt idx="2547">
                  <c:v>40893</c:v>
                </c:pt>
                <c:pt idx="2548">
                  <c:v>40896</c:v>
                </c:pt>
                <c:pt idx="2549">
                  <c:v>40897</c:v>
                </c:pt>
                <c:pt idx="2550">
                  <c:v>40898</c:v>
                </c:pt>
                <c:pt idx="2551">
                  <c:v>40899</c:v>
                </c:pt>
                <c:pt idx="2552">
                  <c:v>40900</c:v>
                </c:pt>
                <c:pt idx="2553">
                  <c:v>40905</c:v>
                </c:pt>
                <c:pt idx="2554">
                  <c:v>40906</c:v>
                </c:pt>
                <c:pt idx="2555">
                  <c:v>40907</c:v>
                </c:pt>
                <c:pt idx="2556">
                  <c:v>40911</c:v>
                </c:pt>
                <c:pt idx="2557">
                  <c:v>40912</c:v>
                </c:pt>
                <c:pt idx="2558">
                  <c:v>40913</c:v>
                </c:pt>
                <c:pt idx="2559">
                  <c:v>40914</c:v>
                </c:pt>
                <c:pt idx="2560">
                  <c:v>40917</c:v>
                </c:pt>
                <c:pt idx="2561">
                  <c:v>40918</c:v>
                </c:pt>
                <c:pt idx="2562">
                  <c:v>40919</c:v>
                </c:pt>
                <c:pt idx="2563">
                  <c:v>40920</c:v>
                </c:pt>
                <c:pt idx="2564">
                  <c:v>40921</c:v>
                </c:pt>
                <c:pt idx="2565">
                  <c:v>40924</c:v>
                </c:pt>
                <c:pt idx="2566">
                  <c:v>40925</c:v>
                </c:pt>
                <c:pt idx="2567">
                  <c:v>40926</c:v>
                </c:pt>
                <c:pt idx="2568">
                  <c:v>40927</c:v>
                </c:pt>
                <c:pt idx="2569">
                  <c:v>40928</c:v>
                </c:pt>
                <c:pt idx="2570">
                  <c:v>40931</c:v>
                </c:pt>
                <c:pt idx="2571">
                  <c:v>40932</c:v>
                </c:pt>
                <c:pt idx="2572">
                  <c:v>40933</c:v>
                </c:pt>
                <c:pt idx="2573">
                  <c:v>40934</c:v>
                </c:pt>
                <c:pt idx="2574">
                  <c:v>40935</c:v>
                </c:pt>
                <c:pt idx="2575">
                  <c:v>40938</c:v>
                </c:pt>
                <c:pt idx="2576">
                  <c:v>40939</c:v>
                </c:pt>
                <c:pt idx="2577">
                  <c:v>40940</c:v>
                </c:pt>
                <c:pt idx="2578">
                  <c:v>40941</c:v>
                </c:pt>
                <c:pt idx="2579">
                  <c:v>40942</c:v>
                </c:pt>
                <c:pt idx="2580">
                  <c:v>40945</c:v>
                </c:pt>
                <c:pt idx="2581">
                  <c:v>40946</c:v>
                </c:pt>
                <c:pt idx="2582">
                  <c:v>40947</c:v>
                </c:pt>
                <c:pt idx="2583">
                  <c:v>40948</c:v>
                </c:pt>
                <c:pt idx="2584">
                  <c:v>40949</c:v>
                </c:pt>
                <c:pt idx="2585">
                  <c:v>40952</c:v>
                </c:pt>
                <c:pt idx="2586">
                  <c:v>40953</c:v>
                </c:pt>
                <c:pt idx="2587">
                  <c:v>40954</c:v>
                </c:pt>
                <c:pt idx="2588">
                  <c:v>40955</c:v>
                </c:pt>
                <c:pt idx="2589">
                  <c:v>40956</c:v>
                </c:pt>
                <c:pt idx="2590">
                  <c:v>40959</c:v>
                </c:pt>
                <c:pt idx="2591">
                  <c:v>40960</c:v>
                </c:pt>
                <c:pt idx="2592">
                  <c:v>40961</c:v>
                </c:pt>
                <c:pt idx="2593">
                  <c:v>40962</c:v>
                </c:pt>
                <c:pt idx="2594">
                  <c:v>40963</c:v>
                </c:pt>
                <c:pt idx="2595">
                  <c:v>40966</c:v>
                </c:pt>
                <c:pt idx="2596">
                  <c:v>40967</c:v>
                </c:pt>
                <c:pt idx="2597">
                  <c:v>40968</c:v>
                </c:pt>
                <c:pt idx="2598">
                  <c:v>40969</c:v>
                </c:pt>
                <c:pt idx="2599">
                  <c:v>40970</c:v>
                </c:pt>
                <c:pt idx="2600">
                  <c:v>40973</c:v>
                </c:pt>
                <c:pt idx="2601">
                  <c:v>40974</c:v>
                </c:pt>
                <c:pt idx="2602">
                  <c:v>40975</c:v>
                </c:pt>
                <c:pt idx="2603">
                  <c:v>40976</c:v>
                </c:pt>
                <c:pt idx="2604">
                  <c:v>40977</c:v>
                </c:pt>
                <c:pt idx="2605">
                  <c:v>40980</c:v>
                </c:pt>
                <c:pt idx="2606">
                  <c:v>40981</c:v>
                </c:pt>
                <c:pt idx="2607">
                  <c:v>40982</c:v>
                </c:pt>
                <c:pt idx="2608">
                  <c:v>40983</c:v>
                </c:pt>
                <c:pt idx="2609">
                  <c:v>40984</c:v>
                </c:pt>
                <c:pt idx="2610">
                  <c:v>40987</c:v>
                </c:pt>
                <c:pt idx="2611">
                  <c:v>40988</c:v>
                </c:pt>
                <c:pt idx="2612">
                  <c:v>40989</c:v>
                </c:pt>
                <c:pt idx="2613">
                  <c:v>40990</c:v>
                </c:pt>
                <c:pt idx="2614">
                  <c:v>40991</c:v>
                </c:pt>
                <c:pt idx="2615">
                  <c:v>40994</c:v>
                </c:pt>
                <c:pt idx="2616">
                  <c:v>40995</c:v>
                </c:pt>
                <c:pt idx="2617">
                  <c:v>40996</c:v>
                </c:pt>
                <c:pt idx="2618">
                  <c:v>40997</c:v>
                </c:pt>
                <c:pt idx="2619">
                  <c:v>40998</c:v>
                </c:pt>
                <c:pt idx="2620">
                  <c:v>41001</c:v>
                </c:pt>
                <c:pt idx="2621">
                  <c:v>41002</c:v>
                </c:pt>
                <c:pt idx="2622">
                  <c:v>41003</c:v>
                </c:pt>
                <c:pt idx="2623">
                  <c:v>41004</c:v>
                </c:pt>
                <c:pt idx="2624">
                  <c:v>41009</c:v>
                </c:pt>
                <c:pt idx="2625">
                  <c:v>41010</c:v>
                </c:pt>
                <c:pt idx="2626">
                  <c:v>41011</c:v>
                </c:pt>
                <c:pt idx="2627">
                  <c:v>41012</c:v>
                </c:pt>
                <c:pt idx="2628">
                  <c:v>41015</c:v>
                </c:pt>
                <c:pt idx="2629">
                  <c:v>41016</c:v>
                </c:pt>
                <c:pt idx="2630">
                  <c:v>41017</c:v>
                </c:pt>
                <c:pt idx="2631">
                  <c:v>41018</c:v>
                </c:pt>
                <c:pt idx="2632">
                  <c:v>41019</c:v>
                </c:pt>
                <c:pt idx="2633">
                  <c:v>41022</c:v>
                </c:pt>
                <c:pt idx="2634">
                  <c:v>41023</c:v>
                </c:pt>
                <c:pt idx="2635">
                  <c:v>41024</c:v>
                </c:pt>
                <c:pt idx="2636">
                  <c:v>41025</c:v>
                </c:pt>
                <c:pt idx="2637">
                  <c:v>41026</c:v>
                </c:pt>
                <c:pt idx="2638">
                  <c:v>41029</c:v>
                </c:pt>
                <c:pt idx="2639">
                  <c:v>41030</c:v>
                </c:pt>
                <c:pt idx="2640">
                  <c:v>41031</c:v>
                </c:pt>
                <c:pt idx="2641">
                  <c:v>41032</c:v>
                </c:pt>
                <c:pt idx="2642">
                  <c:v>41033</c:v>
                </c:pt>
                <c:pt idx="2643">
                  <c:v>41037</c:v>
                </c:pt>
                <c:pt idx="2644">
                  <c:v>41038</c:v>
                </c:pt>
                <c:pt idx="2645">
                  <c:v>41039</c:v>
                </c:pt>
                <c:pt idx="2646">
                  <c:v>41040</c:v>
                </c:pt>
                <c:pt idx="2647">
                  <c:v>41043</c:v>
                </c:pt>
                <c:pt idx="2648">
                  <c:v>41044</c:v>
                </c:pt>
                <c:pt idx="2649">
                  <c:v>41045</c:v>
                </c:pt>
                <c:pt idx="2650">
                  <c:v>41046</c:v>
                </c:pt>
                <c:pt idx="2651">
                  <c:v>41047</c:v>
                </c:pt>
                <c:pt idx="2652">
                  <c:v>41050</c:v>
                </c:pt>
                <c:pt idx="2653">
                  <c:v>41051</c:v>
                </c:pt>
                <c:pt idx="2654">
                  <c:v>41052</c:v>
                </c:pt>
                <c:pt idx="2655">
                  <c:v>41053</c:v>
                </c:pt>
                <c:pt idx="2656">
                  <c:v>41054</c:v>
                </c:pt>
                <c:pt idx="2657">
                  <c:v>41057</c:v>
                </c:pt>
                <c:pt idx="2658">
                  <c:v>41058</c:v>
                </c:pt>
                <c:pt idx="2659">
                  <c:v>41059</c:v>
                </c:pt>
                <c:pt idx="2660">
                  <c:v>41060</c:v>
                </c:pt>
                <c:pt idx="2661">
                  <c:v>41061</c:v>
                </c:pt>
                <c:pt idx="2662">
                  <c:v>41066</c:v>
                </c:pt>
                <c:pt idx="2663">
                  <c:v>41067</c:v>
                </c:pt>
                <c:pt idx="2664">
                  <c:v>41068</c:v>
                </c:pt>
                <c:pt idx="2665">
                  <c:v>41071</c:v>
                </c:pt>
                <c:pt idx="2666">
                  <c:v>41072</c:v>
                </c:pt>
                <c:pt idx="2667">
                  <c:v>41073</c:v>
                </c:pt>
                <c:pt idx="2668">
                  <c:v>41074</c:v>
                </c:pt>
                <c:pt idx="2669">
                  <c:v>41075</c:v>
                </c:pt>
                <c:pt idx="2670">
                  <c:v>41078</c:v>
                </c:pt>
                <c:pt idx="2671">
                  <c:v>41079</c:v>
                </c:pt>
                <c:pt idx="2672">
                  <c:v>41080</c:v>
                </c:pt>
                <c:pt idx="2673">
                  <c:v>41081</c:v>
                </c:pt>
                <c:pt idx="2674">
                  <c:v>41082</c:v>
                </c:pt>
                <c:pt idx="2675">
                  <c:v>41085</c:v>
                </c:pt>
                <c:pt idx="2676">
                  <c:v>41086</c:v>
                </c:pt>
                <c:pt idx="2677">
                  <c:v>41087</c:v>
                </c:pt>
                <c:pt idx="2678">
                  <c:v>41088</c:v>
                </c:pt>
                <c:pt idx="2679">
                  <c:v>41089</c:v>
                </c:pt>
                <c:pt idx="2680">
                  <c:v>41092</c:v>
                </c:pt>
                <c:pt idx="2681">
                  <c:v>41093</c:v>
                </c:pt>
                <c:pt idx="2682">
                  <c:v>41094</c:v>
                </c:pt>
                <c:pt idx="2683">
                  <c:v>41095</c:v>
                </c:pt>
                <c:pt idx="2684">
                  <c:v>41096</c:v>
                </c:pt>
                <c:pt idx="2685">
                  <c:v>41099</c:v>
                </c:pt>
                <c:pt idx="2686">
                  <c:v>41100</c:v>
                </c:pt>
                <c:pt idx="2687">
                  <c:v>41101</c:v>
                </c:pt>
                <c:pt idx="2688">
                  <c:v>41102</c:v>
                </c:pt>
                <c:pt idx="2689">
                  <c:v>41103</c:v>
                </c:pt>
                <c:pt idx="2690">
                  <c:v>41106</c:v>
                </c:pt>
                <c:pt idx="2691">
                  <c:v>41107</c:v>
                </c:pt>
                <c:pt idx="2692">
                  <c:v>41108</c:v>
                </c:pt>
                <c:pt idx="2693">
                  <c:v>41109</c:v>
                </c:pt>
                <c:pt idx="2694">
                  <c:v>41110</c:v>
                </c:pt>
                <c:pt idx="2695">
                  <c:v>41113</c:v>
                </c:pt>
                <c:pt idx="2696">
                  <c:v>41114</c:v>
                </c:pt>
                <c:pt idx="2697">
                  <c:v>41115</c:v>
                </c:pt>
                <c:pt idx="2698">
                  <c:v>41116</c:v>
                </c:pt>
                <c:pt idx="2699">
                  <c:v>41117</c:v>
                </c:pt>
                <c:pt idx="2700">
                  <c:v>41120</c:v>
                </c:pt>
                <c:pt idx="2701">
                  <c:v>41121</c:v>
                </c:pt>
                <c:pt idx="2702">
                  <c:v>41122</c:v>
                </c:pt>
                <c:pt idx="2703">
                  <c:v>41123</c:v>
                </c:pt>
                <c:pt idx="2704">
                  <c:v>41124</c:v>
                </c:pt>
                <c:pt idx="2705">
                  <c:v>41127</c:v>
                </c:pt>
                <c:pt idx="2706">
                  <c:v>41128</c:v>
                </c:pt>
                <c:pt idx="2707">
                  <c:v>41129</c:v>
                </c:pt>
                <c:pt idx="2708">
                  <c:v>41130</c:v>
                </c:pt>
                <c:pt idx="2709">
                  <c:v>41131</c:v>
                </c:pt>
                <c:pt idx="2710">
                  <c:v>41134</c:v>
                </c:pt>
                <c:pt idx="2711">
                  <c:v>41135</c:v>
                </c:pt>
                <c:pt idx="2712">
                  <c:v>41136</c:v>
                </c:pt>
                <c:pt idx="2713">
                  <c:v>41137</c:v>
                </c:pt>
                <c:pt idx="2714">
                  <c:v>41138</c:v>
                </c:pt>
                <c:pt idx="2715">
                  <c:v>41141</c:v>
                </c:pt>
                <c:pt idx="2716">
                  <c:v>41142</c:v>
                </c:pt>
                <c:pt idx="2717">
                  <c:v>41143</c:v>
                </c:pt>
                <c:pt idx="2718">
                  <c:v>41144</c:v>
                </c:pt>
                <c:pt idx="2719">
                  <c:v>41145</c:v>
                </c:pt>
                <c:pt idx="2720">
                  <c:v>41149</c:v>
                </c:pt>
                <c:pt idx="2721">
                  <c:v>41150</c:v>
                </c:pt>
                <c:pt idx="2722">
                  <c:v>41151</c:v>
                </c:pt>
                <c:pt idx="2723">
                  <c:v>41152</c:v>
                </c:pt>
                <c:pt idx="2724">
                  <c:v>41155</c:v>
                </c:pt>
                <c:pt idx="2725">
                  <c:v>41156</c:v>
                </c:pt>
                <c:pt idx="2726">
                  <c:v>41157</c:v>
                </c:pt>
                <c:pt idx="2727">
                  <c:v>41158</c:v>
                </c:pt>
                <c:pt idx="2728">
                  <c:v>41159</c:v>
                </c:pt>
                <c:pt idx="2729">
                  <c:v>41162</c:v>
                </c:pt>
                <c:pt idx="2730">
                  <c:v>41163</c:v>
                </c:pt>
                <c:pt idx="2731">
                  <c:v>41164</c:v>
                </c:pt>
                <c:pt idx="2732">
                  <c:v>41165</c:v>
                </c:pt>
                <c:pt idx="2733">
                  <c:v>41166</c:v>
                </c:pt>
                <c:pt idx="2734">
                  <c:v>41169</c:v>
                </c:pt>
                <c:pt idx="2735">
                  <c:v>41170</c:v>
                </c:pt>
                <c:pt idx="2736">
                  <c:v>41171</c:v>
                </c:pt>
                <c:pt idx="2737">
                  <c:v>41172</c:v>
                </c:pt>
                <c:pt idx="2738">
                  <c:v>41173</c:v>
                </c:pt>
                <c:pt idx="2739">
                  <c:v>41176</c:v>
                </c:pt>
                <c:pt idx="2740">
                  <c:v>41177</c:v>
                </c:pt>
                <c:pt idx="2741">
                  <c:v>41178</c:v>
                </c:pt>
                <c:pt idx="2742">
                  <c:v>41179</c:v>
                </c:pt>
                <c:pt idx="2743">
                  <c:v>41180</c:v>
                </c:pt>
                <c:pt idx="2744">
                  <c:v>41183</c:v>
                </c:pt>
                <c:pt idx="2745">
                  <c:v>41184</c:v>
                </c:pt>
                <c:pt idx="2746">
                  <c:v>41185</c:v>
                </c:pt>
                <c:pt idx="2747">
                  <c:v>41186</c:v>
                </c:pt>
                <c:pt idx="2748">
                  <c:v>41187</c:v>
                </c:pt>
                <c:pt idx="2749">
                  <c:v>41190</c:v>
                </c:pt>
                <c:pt idx="2750">
                  <c:v>41191</c:v>
                </c:pt>
                <c:pt idx="2751">
                  <c:v>41192</c:v>
                </c:pt>
                <c:pt idx="2752">
                  <c:v>41193</c:v>
                </c:pt>
                <c:pt idx="2753">
                  <c:v>41194</c:v>
                </c:pt>
                <c:pt idx="2754">
                  <c:v>41197</c:v>
                </c:pt>
                <c:pt idx="2755">
                  <c:v>41198</c:v>
                </c:pt>
                <c:pt idx="2756">
                  <c:v>41199</c:v>
                </c:pt>
                <c:pt idx="2757">
                  <c:v>41200</c:v>
                </c:pt>
                <c:pt idx="2758">
                  <c:v>41201</c:v>
                </c:pt>
                <c:pt idx="2759">
                  <c:v>41204</c:v>
                </c:pt>
                <c:pt idx="2760">
                  <c:v>41205</c:v>
                </c:pt>
                <c:pt idx="2761">
                  <c:v>41206</c:v>
                </c:pt>
                <c:pt idx="2762">
                  <c:v>41207</c:v>
                </c:pt>
                <c:pt idx="2763">
                  <c:v>41208</c:v>
                </c:pt>
                <c:pt idx="2764">
                  <c:v>41211</c:v>
                </c:pt>
                <c:pt idx="2765">
                  <c:v>41212</c:v>
                </c:pt>
                <c:pt idx="2766">
                  <c:v>41213</c:v>
                </c:pt>
                <c:pt idx="2767">
                  <c:v>41214</c:v>
                </c:pt>
                <c:pt idx="2768">
                  <c:v>41215</c:v>
                </c:pt>
                <c:pt idx="2769">
                  <c:v>41218</c:v>
                </c:pt>
                <c:pt idx="2770">
                  <c:v>41219</c:v>
                </c:pt>
                <c:pt idx="2771">
                  <c:v>41220</c:v>
                </c:pt>
                <c:pt idx="2772">
                  <c:v>41221</c:v>
                </c:pt>
                <c:pt idx="2773">
                  <c:v>41222</c:v>
                </c:pt>
                <c:pt idx="2774">
                  <c:v>41225</c:v>
                </c:pt>
                <c:pt idx="2775">
                  <c:v>41226</c:v>
                </c:pt>
                <c:pt idx="2776">
                  <c:v>41227</c:v>
                </c:pt>
                <c:pt idx="2777">
                  <c:v>41228</c:v>
                </c:pt>
                <c:pt idx="2778">
                  <c:v>41229</c:v>
                </c:pt>
                <c:pt idx="2779">
                  <c:v>41232</c:v>
                </c:pt>
                <c:pt idx="2780">
                  <c:v>41233</c:v>
                </c:pt>
                <c:pt idx="2781">
                  <c:v>41234</c:v>
                </c:pt>
                <c:pt idx="2782">
                  <c:v>41235</c:v>
                </c:pt>
                <c:pt idx="2783">
                  <c:v>41236</c:v>
                </c:pt>
                <c:pt idx="2784">
                  <c:v>41239</c:v>
                </c:pt>
                <c:pt idx="2785">
                  <c:v>41240</c:v>
                </c:pt>
                <c:pt idx="2786">
                  <c:v>41241</c:v>
                </c:pt>
                <c:pt idx="2787">
                  <c:v>41242</c:v>
                </c:pt>
                <c:pt idx="2788">
                  <c:v>41243</c:v>
                </c:pt>
                <c:pt idx="2789">
                  <c:v>41246</c:v>
                </c:pt>
                <c:pt idx="2790">
                  <c:v>41247</c:v>
                </c:pt>
                <c:pt idx="2791">
                  <c:v>41248</c:v>
                </c:pt>
                <c:pt idx="2792">
                  <c:v>41249</c:v>
                </c:pt>
                <c:pt idx="2793">
                  <c:v>41250</c:v>
                </c:pt>
                <c:pt idx="2794">
                  <c:v>41253</c:v>
                </c:pt>
                <c:pt idx="2795">
                  <c:v>41254</c:v>
                </c:pt>
                <c:pt idx="2796">
                  <c:v>41255</c:v>
                </c:pt>
                <c:pt idx="2797">
                  <c:v>41256</c:v>
                </c:pt>
                <c:pt idx="2798">
                  <c:v>41257</c:v>
                </c:pt>
                <c:pt idx="2799">
                  <c:v>41260</c:v>
                </c:pt>
                <c:pt idx="2800">
                  <c:v>41261</c:v>
                </c:pt>
                <c:pt idx="2801">
                  <c:v>41262</c:v>
                </c:pt>
                <c:pt idx="2802">
                  <c:v>41263</c:v>
                </c:pt>
                <c:pt idx="2803">
                  <c:v>41264</c:v>
                </c:pt>
                <c:pt idx="2804">
                  <c:v>41267</c:v>
                </c:pt>
                <c:pt idx="2805">
                  <c:v>41270</c:v>
                </c:pt>
                <c:pt idx="2806">
                  <c:v>41271</c:v>
                </c:pt>
                <c:pt idx="2807">
                  <c:v>41274</c:v>
                </c:pt>
                <c:pt idx="2808">
                  <c:v>41276</c:v>
                </c:pt>
                <c:pt idx="2809">
                  <c:v>41277</c:v>
                </c:pt>
                <c:pt idx="2810">
                  <c:v>41278</c:v>
                </c:pt>
                <c:pt idx="2811">
                  <c:v>41281</c:v>
                </c:pt>
                <c:pt idx="2812">
                  <c:v>41282</c:v>
                </c:pt>
                <c:pt idx="2813">
                  <c:v>41283</c:v>
                </c:pt>
                <c:pt idx="2814">
                  <c:v>41284</c:v>
                </c:pt>
                <c:pt idx="2815">
                  <c:v>41285</c:v>
                </c:pt>
                <c:pt idx="2816">
                  <c:v>41288</c:v>
                </c:pt>
                <c:pt idx="2817">
                  <c:v>41289</c:v>
                </c:pt>
                <c:pt idx="2818">
                  <c:v>41290</c:v>
                </c:pt>
                <c:pt idx="2819">
                  <c:v>41291</c:v>
                </c:pt>
                <c:pt idx="2820">
                  <c:v>41292</c:v>
                </c:pt>
                <c:pt idx="2821">
                  <c:v>41295</c:v>
                </c:pt>
                <c:pt idx="2822">
                  <c:v>41296</c:v>
                </c:pt>
                <c:pt idx="2823">
                  <c:v>41297</c:v>
                </c:pt>
                <c:pt idx="2824">
                  <c:v>41298</c:v>
                </c:pt>
                <c:pt idx="2825">
                  <c:v>41299</c:v>
                </c:pt>
                <c:pt idx="2826">
                  <c:v>41302</c:v>
                </c:pt>
                <c:pt idx="2827">
                  <c:v>41303</c:v>
                </c:pt>
                <c:pt idx="2828">
                  <c:v>41304</c:v>
                </c:pt>
                <c:pt idx="2829">
                  <c:v>41305</c:v>
                </c:pt>
                <c:pt idx="2830">
                  <c:v>41306</c:v>
                </c:pt>
                <c:pt idx="2831">
                  <c:v>41309</c:v>
                </c:pt>
                <c:pt idx="2832">
                  <c:v>41310</c:v>
                </c:pt>
                <c:pt idx="2833">
                  <c:v>41311</c:v>
                </c:pt>
                <c:pt idx="2834">
                  <c:v>41312</c:v>
                </c:pt>
                <c:pt idx="2835">
                  <c:v>41313</c:v>
                </c:pt>
                <c:pt idx="2836">
                  <c:v>41316</c:v>
                </c:pt>
                <c:pt idx="2837">
                  <c:v>41317</c:v>
                </c:pt>
                <c:pt idx="2838">
                  <c:v>41318</c:v>
                </c:pt>
                <c:pt idx="2839">
                  <c:v>41319</c:v>
                </c:pt>
                <c:pt idx="2840">
                  <c:v>41320</c:v>
                </c:pt>
                <c:pt idx="2841">
                  <c:v>41323</c:v>
                </c:pt>
                <c:pt idx="2842">
                  <c:v>41324</c:v>
                </c:pt>
                <c:pt idx="2843">
                  <c:v>41325</c:v>
                </c:pt>
                <c:pt idx="2844">
                  <c:v>41326</c:v>
                </c:pt>
                <c:pt idx="2845">
                  <c:v>41327</c:v>
                </c:pt>
                <c:pt idx="2846">
                  <c:v>41330</c:v>
                </c:pt>
                <c:pt idx="2847">
                  <c:v>41331</c:v>
                </c:pt>
                <c:pt idx="2848">
                  <c:v>41332</c:v>
                </c:pt>
                <c:pt idx="2849">
                  <c:v>41333</c:v>
                </c:pt>
                <c:pt idx="2850">
                  <c:v>41334</c:v>
                </c:pt>
                <c:pt idx="2851">
                  <c:v>41337</c:v>
                </c:pt>
                <c:pt idx="2852">
                  <c:v>41338</c:v>
                </c:pt>
                <c:pt idx="2853">
                  <c:v>41339</c:v>
                </c:pt>
                <c:pt idx="2854">
                  <c:v>41340</c:v>
                </c:pt>
                <c:pt idx="2855">
                  <c:v>41341</c:v>
                </c:pt>
                <c:pt idx="2856">
                  <c:v>41344</c:v>
                </c:pt>
                <c:pt idx="2857">
                  <c:v>41345</c:v>
                </c:pt>
                <c:pt idx="2858">
                  <c:v>41346</c:v>
                </c:pt>
                <c:pt idx="2859">
                  <c:v>41347</c:v>
                </c:pt>
                <c:pt idx="2860">
                  <c:v>41348</c:v>
                </c:pt>
                <c:pt idx="2861">
                  <c:v>41351</c:v>
                </c:pt>
                <c:pt idx="2862">
                  <c:v>41352</c:v>
                </c:pt>
                <c:pt idx="2863">
                  <c:v>41353</c:v>
                </c:pt>
                <c:pt idx="2864">
                  <c:v>41354</c:v>
                </c:pt>
                <c:pt idx="2865">
                  <c:v>41355</c:v>
                </c:pt>
                <c:pt idx="2866">
                  <c:v>41358</c:v>
                </c:pt>
                <c:pt idx="2867">
                  <c:v>41359</c:v>
                </c:pt>
                <c:pt idx="2868">
                  <c:v>41360</c:v>
                </c:pt>
                <c:pt idx="2869">
                  <c:v>41361</c:v>
                </c:pt>
                <c:pt idx="2870">
                  <c:v>41366</c:v>
                </c:pt>
                <c:pt idx="2871">
                  <c:v>41367</c:v>
                </c:pt>
                <c:pt idx="2872">
                  <c:v>41368</c:v>
                </c:pt>
                <c:pt idx="2873">
                  <c:v>41369</c:v>
                </c:pt>
                <c:pt idx="2874">
                  <c:v>41372</c:v>
                </c:pt>
                <c:pt idx="2875">
                  <c:v>41373</c:v>
                </c:pt>
                <c:pt idx="2876">
                  <c:v>41374</c:v>
                </c:pt>
                <c:pt idx="2877">
                  <c:v>41375</c:v>
                </c:pt>
                <c:pt idx="2878">
                  <c:v>41376</c:v>
                </c:pt>
                <c:pt idx="2879">
                  <c:v>41379</c:v>
                </c:pt>
                <c:pt idx="2880">
                  <c:v>41380</c:v>
                </c:pt>
                <c:pt idx="2881">
                  <c:v>41381</c:v>
                </c:pt>
                <c:pt idx="2882">
                  <c:v>41382</c:v>
                </c:pt>
                <c:pt idx="2883">
                  <c:v>41383</c:v>
                </c:pt>
                <c:pt idx="2884">
                  <c:v>41386</c:v>
                </c:pt>
                <c:pt idx="2885">
                  <c:v>41387</c:v>
                </c:pt>
                <c:pt idx="2886">
                  <c:v>41388</c:v>
                </c:pt>
                <c:pt idx="2887">
                  <c:v>41389</c:v>
                </c:pt>
                <c:pt idx="2888">
                  <c:v>41390</c:v>
                </c:pt>
                <c:pt idx="2889">
                  <c:v>41393</c:v>
                </c:pt>
                <c:pt idx="2890">
                  <c:v>41394</c:v>
                </c:pt>
                <c:pt idx="2891">
                  <c:v>41395</c:v>
                </c:pt>
                <c:pt idx="2892">
                  <c:v>41396</c:v>
                </c:pt>
                <c:pt idx="2893">
                  <c:v>41397</c:v>
                </c:pt>
                <c:pt idx="2894">
                  <c:v>41401</c:v>
                </c:pt>
                <c:pt idx="2895">
                  <c:v>41402</c:v>
                </c:pt>
                <c:pt idx="2896">
                  <c:v>41403</c:v>
                </c:pt>
                <c:pt idx="2897">
                  <c:v>41404</c:v>
                </c:pt>
                <c:pt idx="2898">
                  <c:v>41407</c:v>
                </c:pt>
                <c:pt idx="2899">
                  <c:v>41408</c:v>
                </c:pt>
                <c:pt idx="2900">
                  <c:v>41409</c:v>
                </c:pt>
                <c:pt idx="2901">
                  <c:v>41410</c:v>
                </c:pt>
                <c:pt idx="2902">
                  <c:v>41411</c:v>
                </c:pt>
                <c:pt idx="2903">
                  <c:v>41414</c:v>
                </c:pt>
                <c:pt idx="2904">
                  <c:v>41415</c:v>
                </c:pt>
                <c:pt idx="2905">
                  <c:v>41416</c:v>
                </c:pt>
                <c:pt idx="2906">
                  <c:v>41417</c:v>
                </c:pt>
                <c:pt idx="2907">
                  <c:v>41418</c:v>
                </c:pt>
                <c:pt idx="2908">
                  <c:v>41422</c:v>
                </c:pt>
                <c:pt idx="2909">
                  <c:v>41423</c:v>
                </c:pt>
                <c:pt idx="2910">
                  <c:v>41424</c:v>
                </c:pt>
                <c:pt idx="2911">
                  <c:v>41425</c:v>
                </c:pt>
                <c:pt idx="2912">
                  <c:v>41428</c:v>
                </c:pt>
                <c:pt idx="2913">
                  <c:v>41429</c:v>
                </c:pt>
                <c:pt idx="2914">
                  <c:v>41430</c:v>
                </c:pt>
                <c:pt idx="2915">
                  <c:v>41431</c:v>
                </c:pt>
                <c:pt idx="2916">
                  <c:v>41432</c:v>
                </c:pt>
                <c:pt idx="2917">
                  <c:v>41435</c:v>
                </c:pt>
                <c:pt idx="2918">
                  <c:v>41436</c:v>
                </c:pt>
                <c:pt idx="2919">
                  <c:v>41437</c:v>
                </c:pt>
                <c:pt idx="2920">
                  <c:v>41438</c:v>
                </c:pt>
                <c:pt idx="2921">
                  <c:v>41439</c:v>
                </c:pt>
                <c:pt idx="2922">
                  <c:v>41442</c:v>
                </c:pt>
                <c:pt idx="2923">
                  <c:v>41443</c:v>
                </c:pt>
                <c:pt idx="2924">
                  <c:v>41444</c:v>
                </c:pt>
                <c:pt idx="2925">
                  <c:v>41445</c:v>
                </c:pt>
                <c:pt idx="2926">
                  <c:v>41446</c:v>
                </c:pt>
                <c:pt idx="2927">
                  <c:v>41449</c:v>
                </c:pt>
                <c:pt idx="2928">
                  <c:v>41450</c:v>
                </c:pt>
                <c:pt idx="2929">
                  <c:v>41451</c:v>
                </c:pt>
                <c:pt idx="2930">
                  <c:v>41452</c:v>
                </c:pt>
                <c:pt idx="2931">
                  <c:v>41453</c:v>
                </c:pt>
                <c:pt idx="2932">
                  <c:v>41456</c:v>
                </c:pt>
                <c:pt idx="2933">
                  <c:v>41457</c:v>
                </c:pt>
                <c:pt idx="2934">
                  <c:v>41458</c:v>
                </c:pt>
                <c:pt idx="2935">
                  <c:v>41459</c:v>
                </c:pt>
                <c:pt idx="2936">
                  <c:v>41460</c:v>
                </c:pt>
                <c:pt idx="2937">
                  <c:v>41463</c:v>
                </c:pt>
                <c:pt idx="2938">
                  <c:v>41464</c:v>
                </c:pt>
                <c:pt idx="2939">
                  <c:v>41465</c:v>
                </c:pt>
                <c:pt idx="2940">
                  <c:v>41466</c:v>
                </c:pt>
                <c:pt idx="2941">
                  <c:v>41467</c:v>
                </c:pt>
                <c:pt idx="2942">
                  <c:v>41470</c:v>
                </c:pt>
                <c:pt idx="2943">
                  <c:v>41471</c:v>
                </c:pt>
                <c:pt idx="2944">
                  <c:v>41472</c:v>
                </c:pt>
                <c:pt idx="2945">
                  <c:v>41473</c:v>
                </c:pt>
                <c:pt idx="2946">
                  <c:v>41474</c:v>
                </c:pt>
                <c:pt idx="2947">
                  <c:v>41477</c:v>
                </c:pt>
                <c:pt idx="2948">
                  <c:v>41478</c:v>
                </c:pt>
                <c:pt idx="2949">
                  <c:v>41479</c:v>
                </c:pt>
                <c:pt idx="2950">
                  <c:v>41480</c:v>
                </c:pt>
                <c:pt idx="2951">
                  <c:v>41481</c:v>
                </c:pt>
                <c:pt idx="2952">
                  <c:v>41484</c:v>
                </c:pt>
                <c:pt idx="2953">
                  <c:v>41485</c:v>
                </c:pt>
                <c:pt idx="2954">
                  <c:v>41486</c:v>
                </c:pt>
                <c:pt idx="2955">
                  <c:v>41487</c:v>
                </c:pt>
                <c:pt idx="2956">
                  <c:v>41488</c:v>
                </c:pt>
                <c:pt idx="2957">
                  <c:v>41491</c:v>
                </c:pt>
                <c:pt idx="2958">
                  <c:v>41492</c:v>
                </c:pt>
                <c:pt idx="2959">
                  <c:v>41493</c:v>
                </c:pt>
                <c:pt idx="2960">
                  <c:v>41494</c:v>
                </c:pt>
                <c:pt idx="2961">
                  <c:v>41495</c:v>
                </c:pt>
                <c:pt idx="2962">
                  <c:v>41498</c:v>
                </c:pt>
                <c:pt idx="2963">
                  <c:v>41499</c:v>
                </c:pt>
                <c:pt idx="2964">
                  <c:v>41500</c:v>
                </c:pt>
                <c:pt idx="2965">
                  <c:v>41501</c:v>
                </c:pt>
                <c:pt idx="2966">
                  <c:v>41502</c:v>
                </c:pt>
                <c:pt idx="2967">
                  <c:v>41505</c:v>
                </c:pt>
                <c:pt idx="2968">
                  <c:v>41506</c:v>
                </c:pt>
                <c:pt idx="2969">
                  <c:v>41507</c:v>
                </c:pt>
                <c:pt idx="2970">
                  <c:v>41508</c:v>
                </c:pt>
                <c:pt idx="2971">
                  <c:v>41509</c:v>
                </c:pt>
                <c:pt idx="2972">
                  <c:v>41513</c:v>
                </c:pt>
                <c:pt idx="2973">
                  <c:v>41514</c:v>
                </c:pt>
                <c:pt idx="2974">
                  <c:v>41515</c:v>
                </c:pt>
                <c:pt idx="2975">
                  <c:v>41516</c:v>
                </c:pt>
                <c:pt idx="2976">
                  <c:v>41519</c:v>
                </c:pt>
                <c:pt idx="2977">
                  <c:v>41520</c:v>
                </c:pt>
                <c:pt idx="2978">
                  <c:v>41521</c:v>
                </c:pt>
                <c:pt idx="2979">
                  <c:v>41522</c:v>
                </c:pt>
                <c:pt idx="2980">
                  <c:v>41523</c:v>
                </c:pt>
                <c:pt idx="2981">
                  <c:v>41526</c:v>
                </c:pt>
                <c:pt idx="2982">
                  <c:v>41527</c:v>
                </c:pt>
                <c:pt idx="2983">
                  <c:v>41528</c:v>
                </c:pt>
                <c:pt idx="2984">
                  <c:v>41529</c:v>
                </c:pt>
                <c:pt idx="2985">
                  <c:v>41530</c:v>
                </c:pt>
                <c:pt idx="2986">
                  <c:v>41533</c:v>
                </c:pt>
                <c:pt idx="2987">
                  <c:v>41534</c:v>
                </c:pt>
                <c:pt idx="2988">
                  <c:v>41535</c:v>
                </c:pt>
                <c:pt idx="2989">
                  <c:v>41536</c:v>
                </c:pt>
                <c:pt idx="2990">
                  <c:v>41537</c:v>
                </c:pt>
                <c:pt idx="2991">
                  <c:v>41540</c:v>
                </c:pt>
                <c:pt idx="2992">
                  <c:v>41541</c:v>
                </c:pt>
                <c:pt idx="2993">
                  <c:v>41542</c:v>
                </c:pt>
                <c:pt idx="2994">
                  <c:v>41543</c:v>
                </c:pt>
                <c:pt idx="2995">
                  <c:v>41544</c:v>
                </c:pt>
                <c:pt idx="2996">
                  <c:v>41547</c:v>
                </c:pt>
                <c:pt idx="2997">
                  <c:v>41548</c:v>
                </c:pt>
                <c:pt idx="2998">
                  <c:v>41549</c:v>
                </c:pt>
                <c:pt idx="2999">
                  <c:v>41550</c:v>
                </c:pt>
                <c:pt idx="3000">
                  <c:v>41551</c:v>
                </c:pt>
                <c:pt idx="3001">
                  <c:v>41554</c:v>
                </c:pt>
                <c:pt idx="3002">
                  <c:v>41555</c:v>
                </c:pt>
                <c:pt idx="3003">
                  <c:v>41556</c:v>
                </c:pt>
                <c:pt idx="3004">
                  <c:v>41557</c:v>
                </c:pt>
                <c:pt idx="3005">
                  <c:v>41558</c:v>
                </c:pt>
                <c:pt idx="3006">
                  <c:v>41561</c:v>
                </c:pt>
                <c:pt idx="3007">
                  <c:v>41562</c:v>
                </c:pt>
                <c:pt idx="3008">
                  <c:v>41563</c:v>
                </c:pt>
                <c:pt idx="3009">
                  <c:v>41564</c:v>
                </c:pt>
                <c:pt idx="3010">
                  <c:v>41565</c:v>
                </c:pt>
                <c:pt idx="3011">
                  <c:v>41568</c:v>
                </c:pt>
                <c:pt idx="3012">
                  <c:v>41569</c:v>
                </c:pt>
                <c:pt idx="3013">
                  <c:v>41570</c:v>
                </c:pt>
                <c:pt idx="3014">
                  <c:v>41571</c:v>
                </c:pt>
                <c:pt idx="3015">
                  <c:v>41572</c:v>
                </c:pt>
                <c:pt idx="3016">
                  <c:v>41575</c:v>
                </c:pt>
                <c:pt idx="3017">
                  <c:v>41576</c:v>
                </c:pt>
                <c:pt idx="3018">
                  <c:v>41577</c:v>
                </c:pt>
                <c:pt idx="3019">
                  <c:v>41578</c:v>
                </c:pt>
                <c:pt idx="3020">
                  <c:v>41579</c:v>
                </c:pt>
                <c:pt idx="3021">
                  <c:v>41582</c:v>
                </c:pt>
                <c:pt idx="3022">
                  <c:v>41583</c:v>
                </c:pt>
                <c:pt idx="3023">
                  <c:v>41584</c:v>
                </c:pt>
                <c:pt idx="3024">
                  <c:v>41585</c:v>
                </c:pt>
                <c:pt idx="3025">
                  <c:v>41586</c:v>
                </c:pt>
                <c:pt idx="3026">
                  <c:v>41589</c:v>
                </c:pt>
                <c:pt idx="3027">
                  <c:v>41590</c:v>
                </c:pt>
                <c:pt idx="3028">
                  <c:v>41591</c:v>
                </c:pt>
                <c:pt idx="3029">
                  <c:v>41592</c:v>
                </c:pt>
                <c:pt idx="3030">
                  <c:v>41593</c:v>
                </c:pt>
                <c:pt idx="3031">
                  <c:v>41596</c:v>
                </c:pt>
                <c:pt idx="3032">
                  <c:v>41597</c:v>
                </c:pt>
                <c:pt idx="3033">
                  <c:v>41598</c:v>
                </c:pt>
                <c:pt idx="3034">
                  <c:v>41599</c:v>
                </c:pt>
                <c:pt idx="3035">
                  <c:v>41600</c:v>
                </c:pt>
                <c:pt idx="3036">
                  <c:v>41603</c:v>
                </c:pt>
                <c:pt idx="3037">
                  <c:v>41604</c:v>
                </c:pt>
                <c:pt idx="3038">
                  <c:v>41605</c:v>
                </c:pt>
                <c:pt idx="3039">
                  <c:v>41606</c:v>
                </c:pt>
                <c:pt idx="3040">
                  <c:v>41607</c:v>
                </c:pt>
                <c:pt idx="3041">
                  <c:v>41610</c:v>
                </c:pt>
                <c:pt idx="3042">
                  <c:v>41611</c:v>
                </c:pt>
                <c:pt idx="3043">
                  <c:v>41612</c:v>
                </c:pt>
                <c:pt idx="3044">
                  <c:v>41613</c:v>
                </c:pt>
                <c:pt idx="3045">
                  <c:v>41614</c:v>
                </c:pt>
                <c:pt idx="3046">
                  <c:v>41617</c:v>
                </c:pt>
                <c:pt idx="3047">
                  <c:v>41618</c:v>
                </c:pt>
                <c:pt idx="3048">
                  <c:v>41619</c:v>
                </c:pt>
                <c:pt idx="3049">
                  <c:v>41620</c:v>
                </c:pt>
                <c:pt idx="3050">
                  <c:v>41621</c:v>
                </c:pt>
                <c:pt idx="3051">
                  <c:v>41624</c:v>
                </c:pt>
                <c:pt idx="3052">
                  <c:v>41625</c:v>
                </c:pt>
                <c:pt idx="3053">
                  <c:v>41626</c:v>
                </c:pt>
                <c:pt idx="3054">
                  <c:v>41627</c:v>
                </c:pt>
                <c:pt idx="3055">
                  <c:v>41628</c:v>
                </c:pt>
                <c:pt idx="3056">
                  <c:v>41631</c:v>
                </c:pt>
                <c:pt idx="3057">
                  <c:v>41632</c:v>
                </c:pt>
                <c:pt idx="3058">
                  <c:v>41635</c:v>
                </c:pt>
                <c:pt idx="3059">
                  <c:v>41638</c:v>
                </c:pt>
                <c:pt idx="3060">
                  <c:v>41639</c:v>
                </c:pt>
                <c:pt idx="3061">
                  <c:v>41641</c:v>
                </c:pt>
                <c:pt idx="3062">
                  <c:v>41642</c:v>
                </c:pt>
                <c:pt idx="3063">
                  <c:v>41645</c:v>
                </c:pt>
                <c:pt idx="3064">
                  <c:v>41646</c:v>
                </c:pt>
                <c:pt idx="3065">
                  <c:v>41647</c:v>
                </c:pt>
                <c:pt idx="3066">
                  <c:v>41648</c:v>
                </c:pt>
                <c:pt idx="3067">
                  <c:v>41649</c:v>
                </c:pt>
                <c:pt idx="3068">
                  <c:v>41652</c:v>
                </c:pt>
                <c:pt idx="3069">
                  <c:v>41653</c:v>
                </c:pt>
                <c:pt idx="3070">
                  <c:v>41654</c:v>
                </c:pt>
                <c:pt idx="3071">
                  <c:v>41655</c:v>
                </c:pt>
                <c:pt idx="3072">
                  <c:v>41656</c:v>
                </c:pt>
                <c:pt idx="3073">
                  <c:v>41659</c:v>
                </c:pt>
                <c:pt idx="3074">
                  <c:v>41660</c:v>
                </c:pt>
                <c:pt idx="3075">
                  <c:v>41661</c:v>
                </c:pt>
                <c:pt idx="3076">
                  <c:v>41662</c:v>
                </c:pt>
                <c:pt idx="3077">
                  <c:v>41663</c:v>
                </c:pt>
                <c:pt idx="3078">
                  <c:v>41666</c:v>
                </c:pt>
                <c:pt idx="3079">
                  <c:v>41667</c:v>
                </c:pt>
                <c:pt idx="3080">
                  <c:v>41668</c:v>
                </c:pt>
                <c:pt idx="3081">
                  <c:v>41669</c:v>
                </c:pt>
                <c:pt idx="3082">
                  <c:v>41670</c:v>
                </c:pt>
                <c:pt idx="3083">
                  <c:v>41673</c:v>
                </c:pt>
                <c:pt idx="3084">
                  <c:v>41674</c:v>
                </c:pt>
                <c:pt idx="3085">
                  <c:v>41675</c:v>
                </c:pt>
                <c:pt idx="3086">
                  <c:v>41676</c:v>
                </c:pt>
                <c:pt idx="3087">
                  <c:v>41677</c:v>
                </c:pt>
                <c:pt idx="3088">
                  <c:v>41680</c:v>
                </c:pt>
                <c:pt idx="3089">
                  <c:v>41681</c:v>
                </c:pt>
                <c:pt idx="3090">
                  <c:v>41682</c:v>
                </c:pt>
                <c:pt idx="3091">
                  <c:v>41683</c:v>
                </c:pt>
                <c:pt idx="3092">
                  <c:v>41684</c:v>
                </c:pt>
                <c:pt idx="3093">
                  <c:v>41687</c:v>
                </c:pt>
                <c:pt idx="3094">
                  <c:v>41688</c:v>
                </c:pt>
                <c:pt idx="3095">
                  <c:v>41689</c:v>
                </c:pt>
                <c:pt idx="3096">
                  <c:v>41690</c:v>
                </c:pt>
                <c:pt idx="3097">
                  <c:v>41691</c:v>
                </c:pt>
                <c:pt idx="3098">
                  <c:v>41694</c:v>
                </c:pt>
                <c:pt idx="3099">
                  <c:v>41695</c:v>
                </c:pt>
                <c:pt idx="3100">
                  <c:v>41696</c:v>
                </c:pt>
                <c:pt idx="3101">
                  <c:v>41697</c:v>
                </c:pt>
                <c:pt idx="3102">
                  <c:v>41698</c:v>
                </c:pt>
                <c:pt idx="3103">
                  <c:v>41701</c:v>
                </c:pt>
                <c:pt idx="3104">
                  <c:v>41702</c:v>
                </c:pt>
                <c:pt idx="3105">
                  <c:v>41703</c:v>
                </c:pt>
                <c:pt idx="3106">
                  <c:v>41704</c:v>
                </c:pt>
                <c:pt idx="3107">
                  <c:v>41705</c:v>
                </c:pt>
                <c:pt idx="3108">
                  <c:v>41708</c:v>
                </c:pt>
                <c:pt idx="3109">
                  <c:v>41709</c:v>
                </c:pt>
                <c:pt idx="3110">
                  <c:v>41710</c:v>
                </c:pt>
                <c:pt idx="3111">
                  <c:v>41711</c:v>
                </c:pt>
                <c:pt idx="3112">
                  <c:v>41712</c:v>
                </c:pt>
                <c:pt idx="3113">
                  <c:v>41715</c:v>
                </c:pt>
                <c:pt idx="3114">
                  <c:v>41716</c:v>
                </c:pt>
                <c:pt idx="3115">
                  <c:v>41717</c:v>
                </c:pt>
                <c:pt idx="3116">
                  <c:v>41718</c:v>
                </c:pt>
                <c:pt idx="3117">
                  <c:v>41719</c:v>
                </c:pt>
                <c:pt idx="3118">
                  <c:v>41722</c:v>
                </c:pt>
                <c:pt idx="3119">
                  <c:v>41723</c:v>
                </c:pt>
                <c:pt idx="3120">
                  <c:v>41724</c:v>
                </c:pt>
                <c:pt idx="3121">
                  <c:v>41725</c:v>
                </c:pt>
                <c:pt idx="3122">
                  <c:v>41726</c:v>
                </c:pt>
                <c:pt idx="3123">
                  <c:v>41729</c:v>
                </c:pt>
                <c:pt idx="3124">
                  <c:v>41730</c:v>
                </c:pt>
                <c:pt idx="3125">
                  <c:v>41731</c:v>
                </c:pt>
                <c:pt idx="3126">
                  <c:v>41732</c:v>
                </c:pt>
                <c:pt idx="3127">
                  <c:v>41733</c:v>
                </c:pt>
                <c:pt idx="3128">
                  <c:v>41736</c:v>
                </c:pt>
                <c:pt idx="3129">
                  <c:v>41737</c:v>
                </c:pt>
                <c:pt idx="3130">
                  <c:v>41738</c:v>
                </c:pt>
                <c:pt idx="3131">
                  <c:v>41739</c:v>
                </c:pt>
                <c:pt idx="3132">
                  <c:v>41740</c:v>
                </c:pt>
                <c:pt idx="3133">
                  <c:v>41743</c:v>
                </c:pt>
                <c:pt idx="3134">
                  <c:v>41744</c:v>
                </c:pt>
                <c:pt idx="3135">
                  <c:v>41745</c:v>
                </c:pt>
                <c:pt idx="3136">
                  <c:v>41746</c:v>
                </c:pt>
                <c:pt idx="3137">
                  <c:v>41751</c:v>
                </c:pt>
                <c:pt idx="3138">
                  <c:v>41752</c:v>
                </c:pt>
                <c:pt idx="3139">
                  <c:v>41753</c:v>
                </c:pt>
                <c:pt idx="3140">
                  <c:v>41754</c:v>
                </c:pt>
                <c:pt idx="3141">
                  <c:v>41757</c:v>
                </c:pt>
                <c:pt idx="3142">
                  <c:v>41758</c:v>
                </c:pt>
                <c:pt idx="3143">
                  <c:v>41759</c:v>
                </c:pt>
                <c:pt idx="3144">
                  <c:v>41760</c:v>
                </c:pt>
                <c:pt idx="3145">
                  <c:v>41761</c:v>
                </c:pt>
                <c:pt idx="3146">
                  <c:v>41765</c:v>
                </c:pt>
                <c:pt idx="3147">
                  <c:v>41766</c:v>
                </c:pt>
                <c:pt idx="3148">
                  <c:v>41767</c:v>
                </c:pt>
                <c:pt idx="3149">
                  <c:v>41768</c:v>
                </c:pt>
                <c:pt idx="3150">
                  <c:v>41771</c:v>
                </c:pt>
                <c:pt idx="3151">
                  <c:v>41772</c:v>
                </c:pt>
                <c:pt idx="3152">
                  <c:v>41773</c:v>
                </c:pt>
                <c:pt idx="3153">
                  <c:v>41774</c:v>
                </c:pt>
                <c:pt idx="3154">
                  <c:v>41775</c:v>
                </c:pt>
                <c:pt idx="3155">
                  <c:v>41778</c:v>
                </c:pt>
                <c:pt idx="3156">
                  <c:v>41779</c:v>
                </c:pt>
                <c:pt idx="3157">
                  <c:v>41780</c:v>
                </c:pt>
                <c:pt idx="3158">
                  <c:v>41781</c:v>
                </c:pt>
                <c:pt idx="3159">
                  <c:v>41782</c:v>
                </c:pt>
                <c:pt idx="3160">
                  <c:v>41786</c:v>
                </c:pt>
                <c:pt idx="3161">
                  <c:v>41787</c:v>
                </c:pt>
                <c:pt idx="3162">
                  <c:v>41788</c:v>
                </c:pt>
                <c:pt idx="3163">
                  <c:v>41789</c:v>
                </c:pt>
                <c:pt idx="3164">
                  <c:v>41792</c:v>
                </c:pt>
                <c:pt idx="3165">
                  <c:v>41793</c:v>
                </c:pt>
                <c:pt idx="3166">
                  <c:v>41794</c:v>
                </c:pt>
                <c:pt idx="3167">
                  <c:v>41795</c:v>
                </c:pt>
                <c:pt idx="3168">
                  <c:v>41796</c:v>
                </c:pt>
                <c:pt idx="3169">
                  <c:v>41799</c:v>
                </c:pt>
                <c:pt idx="3170">
                  <c:v>41800</c:v>
                </c:pt>
                <c:pt idx="3171">
                  <c:v>41801</c:v>
                </c:pt>
                <c:pt idx="3172">
                  <c:v>41802</c:v>
                </c:pt>
                <c:pt idx="3173">
                  <c:v>41803</c:v>
                </c:pt>
                <c:pt idx="3174">
                  <c:v>41806</c:v>
                </c:pt>
                <c:pt idx="3175">
                  <c:v>41807</c:v>
                </c:pt>
                <c:pt idx="3176">
                  <c:v>41808</c:v>
                </c:pt>
                <c:pt idx="3177">
                  <c:v>41809</c:v>
                </c:pt>
                <c:pt idx="3178">
                  <c:v>41810</c:v>
                </c:pt>
                <c:pt idx="3179">
                  <c:v>41813</c:v>
                </c:pt>
                <c:pt idx="3180">
                  <c:v>41814</c:v>
                </c:pt>
                <c:pt idx="3181">
                  <c:v>41815</c:v>
                </c:pt>
                <c:pt idx="3182">
                  <c:v>41816</c:v>
                </c:pt>
                <c:pt idx="3183">
                  <c:v>41817</c:v>
                </c:pt>
                <c:pt idx="3184">
                  <c:v>41820</c:v>
                </c:pt>
                <c:pt idx="3185">
                  <c:v>41821</c:v>
                </c:pt>
                <c:pt idx="3186">
                  <c:v>41822</c:v>
                </c:pt>
                <c:pt idx="3187">
                  <c:v>41823</c:v>
                </c:pt>
                <c:pt idx="3188">
                  <c:v>41824</c:v>
                </c:pt>
                <c:pt idx="3189">
                  <c:v>41827</c:v>
                </c:pt>
                <c:pt idx="3190">
                  <c:v>41828</c:v>
                </c:pt>
                <c:pt idx="3191">
                  <c:v>41829</c:v>
                </c:pt>
                <c:pt idx="3192">
                  <c:v>41830</c:v>
                </c:pt>
                <c:pt idx="3193">
                  <c:v>41831</c:v>
                </c:pt>
                <c:pt idx="3194">
                  <c:v>41834</c:v>
                </c:pt>
                <c:pt idx="3195">
                  <c:v>41835</c:v>
                </c:pt>
                <c:pt idx="3196">
                  <c:v>41836</c:v>
                </c:pt>
                <c:pt idx="3197">
                  <c:v>41837</c:v>
                </c:pt>
                <c:pt idx="3198">
                  <c:v>41838</c:v>
                </c:pt>
                <c:pt idx="3199">
                  <c:v>41841</c:v>
                </c:pt>
                <c:pt idx="3200">
                  <c:v>41842</c:v>
                </c:pt>
                <c:pt idx="3201">
                  <c:v>41843</c:v>
                </c:pt>
                <c:pt idx="3202">
                  <c:v>41844</c:v>
                </c:pt>
                <c:pt idx="3203">
                  <c:v>41845</c:v>
                </c:pt>
                <c:pt idx="3204">
                  <c:v>41848</c:v>
                </c:pt>
                <c:pt idx="3205">
                  <c:v>41849</c:v>
                </c:pt>
                <c:pt idx="3206">
                  <c:v>41850</c:v>
                </c:pt>
                <c:pt idx="3207">
                  <c:v>41851</c:v>
                </c:pt>
                <c:pt idx="3208">
                  <c:v>41852</c:v>
                </c:pt>
                <c:pt idx="3209">
                  <c:v>41855</c:v>
                </c:pt>
                <c:pt idx="3210">
                  <c:v>41856</c:v>
                </c:pt>
                <c:pt idx="3211">
                  <c:v>41857</c:v>
                </c:pt>
                <c:pt idx="3212">
                  <c:v>41858</c:v>
                </c:pt>
                <c:pt idx="3213">
                  <c:v>41859</c:v>
                </c:pt>
                <c:pt idx="3214">
                  <c:v>41862</c:v>
                </c:pt>
                <c:pt idx="3215">
                  <c:v>41863</c:v>
                </c:pt>
                <c:pt idx="3216">
                  <c:v>41864</c:v>
                </c:pt>
                <c:pt idx="3217">
                  <c:v>41865</c:v>
                </c:pt>
                <c:pt idx="3218">
                  <c:v>41866</c:v>
                </c:pt>
                <c:pt idx="3219">
                  <c:v>41869</c:v>
                </c:pt>
                <c:pt idx="3220">
                  <c:v>41870</c:v>
                </c:pt>
                <c:pt idx="3221">
                  <c:v>41871</c:v>
                </c:pt>
                <c:pt idx="3222">
                  <c:v>41872</c:v>
                </c:pt>
                <c:pt idx="3223">
                  <c:v>41873</c:v>
                </c:pt>
                <c:pt idx="3224">
                  <c:v>41876</c:v>
                </c:pt>
                <c:pt idx="3225">
                  <c:v>41877</c:v>
                </c:pt>
                <c:pt idx="3226">
                  <c:v>41878</c:v>
                </c:pt>
                <c:pt idx="3227">
                  <c:v>41879</c:v>
                </c:pt>
                <c:pt idx="3228">
                  <c:v>41880</c:v>
                </c:pt>
                <c:pt idx="3229">
                  <c:v>41883</c:v>
                </c:pt>
                <c:pt idx="3230">
                  <c:v>41884</c:v>
                </c:pt>
                <c:pt idx="3231">
                  <c:v>41885</c:v>
                </c:pt>
                <c:pt idx="3232">
                  <c:v>41886</c:v>
                </c:pt>
                <c:pt idx="3233">
                  <c:v>41887</c:v>
                </c:pt>
                <c:pt idx="3234">
                  <c:v>41890</c:v>
                </c:pt>
                <c:pt idx="3235">
                  <c:v>41891</c:v>
                </c:pt>
                <c:pt idx="3236">
                  <c:v>41892</c:v>
                </c:pt>
                <c:pt idx="3237">
                  <c:v>41893</c:v>
                </c:pt>
                <c:pt idx="3238">
                  <c:v>41894</c:v>
                </c:pt>
                <c:pt idx="3239">
                  <c:v>41897</c:v>
                </c:pt>
                <c:pt idx="3240">
                  <c:v>41898</c:v>
                </c:pt>
                <c:pt idx="3241">
                  <c:v>41899</c:v>
                </c:pt>
                <c:pt idx="3242">
                  <c:v>41900</c:v>
                </c:pt>
                <c:pt idx="3243">
                  <c:v>41901</c:v>
                </c:pt>
                <c:pt idx="3244">
                  <c:v>41904</c:v>
                </c:pt>
                <c:pt idx="3245">
                  <c:v>41905</c:v>
                </c:pt>
                <c:pt idx="3246">
                  <c:v>41906</c:v>
                </c:pt>
                <c:pt idx="3247">
                  <c:v>41907</c:v>
                </c:pt>
                <c:pt idx="3248">
                  <c:v>41908</c:v>
                </c:pt>
                <c:pt idx="3249">
                  <c:v>41911</c:v>
                </c:pt>
                <c:pt idx="3250">
                  <c:v>41912</c:v>
                </c:pt>
                <c:pt idx="3251">
                  <c:v>41913</c:v>
                </c:pt>
                <c:pt idx="3252">
                  <c:v>41914</c:v>
                </c:pt>
                <c:pt idx="3253">
                  <c:v>41915</c:v>
                </c:pt>
                <c:pt idx="3254">
                  <c:v>41918</c:v>
                </c:pt>
                <c:pt idx="3255">
                  <c:v>41919</c:v>
                </c:pt>
                <c:pt idx="3256">
                  <c:v>41920</c:v>
                </c:pt>
                <c:pt idx="3257">
                  <c:v>41921</c:v>
                </c:pt>
                <c:pt idx="3258">
                  <c:v>41922</c:v>
                </c:pt>
                <c:pt idx="3259">
                  <c:v>41925</c:v>
                </c:pt>
                <c:pt idx="3260">
                  <c:v>41926</c:v>
                </c:pt>
                <c:pt idx="3261">
                  <c:v>41927</c:v>
                </c:pt>
                <c:pt idx="3262">
                  <c:v>41928</c:v>
                </c:pt>
                <c:pt idx="3263">
                  <c:v>41929</c:v>
                </c:pt>
                <c:pt idx="3264">
                  <c:v>41932</c:v>
                </c:pt>
                <c:pt idx="3265">
                  <c:v>41933</c:v>
                </c:pt>
                <c:pt idx="3266">
                  <c:v>41934</c:v>
                </c:pt>
                <c:pt idx="3267">
                  <c:v>41935</c:v>
                </c:pt>
                <c:pt idx="3268">
                  <c:v>41936</c:v>
                </c:pt>
                <c:pt idx="3269">
                  <c:v>41939</c:v>
                </c:pt>
                <c:pt idx="3270">
                  <c:v>41940</c:v>
                </c:pt>
                <c:pt idx="3271">
                  <c:v>41941</c:v>
                </c:pt>
                <c:pt idx="3272">
                  <c:v>41942</c:v>
                </c:pt>
                <c:pt idx="3273">
                  <c:v>41943</c:v>
                </c:pt>
                <c:pt idx="3274">
                  <c:v>41946</c:v>
                </c:pt>
                <c:pt idx="3275">
                  <c:v>41947</c:v>
                </c:pt>
                <c:pt idx="3276">
                  <c:v>41948</c:v>
                </c:pt>
                <c:pt idx="3277">
                  <c:v>41949</c:v>
                </c:pt>
                <c:pt idx="3278">
                  <c:v>41950</c:v>
                </c:pt>
                <c:pt idx="3279">
                  <c:v>41953</c:v>
                </c:pt>
                <c:pt idx="3280">
                  <c:v>41954</c:v>
                </c:pt>
                <c:pt idx="3281">
                  <c:v>41955</c:v>
                </c:pt>
                <c:pt idx="3282">
                  <c:v>41956</c:v>
                </c:pt>
                <c:pt idx="3283">
                  <c:v>41957</c:v>
                </c:pt>
                <c:pt idx="3284">
                  <c:v>41960</c:v>
                </c:pt>
                <c:pt idx="3285">
                  <c:v>41961</c:v>
                </c:pt>
                <c:pt idx="3286">
                  <c:v>41962</c:v>
                </c:pt>
                <c:pt idx="3287">
                  <c:v>41963</c:v>
                </c:pt>
                <c:pt idx="3288">
                  <c:v>41964</c:v>
                </c:pt>
                <c:pt idx="3289">
                  <c:v>41967</c:v>
                </c:pt>
                <c:pt idx="3290">
                  <c:v>41968</c:v>
                </c:pt>
                <c:pt idx="3291">
                  <c:v>41969</c:v>
                </c:pt>
                <c:pt idx="3292">
                  <c:v>41970</c:v>
                </c:pt>
                <c:pt idx="3293">
                  <c:v>41971</c:v>
                </c:pt>
                <c:pt idx="3294">
                  <c:v>41974</c:v>
                </c:pt>
                <c:pt idx="3295">
                  <c:v>41975</c:v>
                </c:pt>
                <c:pt idx="3296">
                  <c:v>41976</c:v>
                </c:pt>
                <c:pt idx="3297">
                  <c:v>41977</c:v>
                </c:pt>
                <c:pt idx="3298">
                  <c:v>41978</c:v>
                </c:pt>
                <c:pt idx="3299">
                  <c:v>41981</c:v>
                </c:pt>
                <c:pt idx="3300">
                  <c:v>41982</c:v>
                </c:pt>
                <c:pt idx="3301">
                  <c:v>41983</c:v>
                </c:pt>
                <c:pt idx="3302">
                  <c:v>41984</c:v>
                </c:pt>
                <c:pt idx="3303">
                  <c:v>41985</c:v>
                </c:pt>
                <c:pt idx="3304">
                  <c:v>41988</c:v>
                </c:pt>
                <c:pt idx="3305">
                  <c:v>41989</c:v>
                </c:pt>
                <c:pt idx="3306">
                  <c:v>41990</c:v>
                </c:pt>
                <c:pt idx="3307">
                  <c:v>41991</c:v>
                </c:pt>
                <c:pt idx="3308">
                  <c:v>41992</c:v>
                </c:pt>
                <c:pt idx="3309">
                  <c:v>41995</c:v>
                </c:pt>
                <c:pt idx="3310">
                  <c:v>41996</c:v>
                </c:pt>
                <c:pt idx="3311">
                  <c:v>41997</c:v>
                </c:pt>
                <c:pt idx="3312">
                  <c:v>42002</c:v>
                </c:pt>
                <c:pt idx="3313">
                  <c:v>42003</c:v>
                </c:pt>
                <c:pt idx="3314">
                  <c:v>42004</c:v>
                </c:pt>
                <c:pt idx="3315">
                  <c:v>42006</c:v>
                </c:pt>
                <c:pt idx="3316">
                  <c:v>42009</c:v>
                </c:pt>
                <c:pt idx="3317">
                  <c:v>42010</c:v>
                </c:pt>
                <c:pt idx="3318">
                  <c:v>42011</c:v>
                </c:pt>
                <c:pt idx="3319">
                  <c:v>42012</c:v>
                </c:pt>
                <c:pt idx="3320">
                  <c:v>42013</c:v>
                </c:pt>
                <c:pt idx="3321">
                  <c:v>42016</c:v>
                </c:pt>
                <c:pt idx="3322">
                  <c:v>42017</c:v>
                </c:pt>
                <c:pt idx="3323">
                  <c:v>42018</c:v>
                </c:pt>
                <c:pt idx="3324">
                  <c:v>42019</c:v>
                </c:pt>
                <c:pt idx="3325">
                  <c:v>42020</c:v>
                </c:pt>
                <c:pt idx="3326">
                  <c:v>42023</c:v>
                </c:pt>
                <c:pt idx="3327">
                  <c:v>42024</c:v>
                </c:pt>
                <c:pt idx="3328">
                  <c:v>42025</c:v>
                </c:pt>
                <c:pt idx="3329">
                  <c:v>42026</c:v>
                </c:pt>
                <c:pt idx="3330">
                  <c:v>42027</c:v>
                </c:pt>
                <c:pt idx="3331">
                  <c:v>42030</c:v>
                </c:pt>
                <c:pt idx="3332">
                  <c:v>42031</c:v>
                </c:pt>
                <c:pt idx="3333">
                  <c:v>42032</c:v>
                </c:pt>
                <c:pt idx="3334">
                  <c:v>42033</c:v>
                </c:pt>
                <c:pt idx="3335">
                  <c:v>42034</c:v>
                </c:pt>
                <c:pt idx="3336">
                  <c:v>42037</c:v>
                </c:pt>
                <c:pt idx="3337">
                  <c:v>42038</c:v>
                </c:pt>
                <c:pt idx="3338">
                  <c:v>42039</c:v>
                </c:pt>
                <c:pt idx="3339">
                  <c:v>42040</c:v>
                </c:pt>
                <c:pt idx="3340">
                  <c:v>42041</c:v>
                </c:pt>
                <c:pt idx="3341">
                  <c:v>42044</c:v>
                </c:pt>
                <c:pt idx="3342">
                  <c:v>42045</c:v>
                </c:pt>
                <c:pt idx="3343">
                  <c:v>42046</c:v>
                </c:pt>
                <c:pt idx="3344">
                  <c:v>42047</c:v>
                </c:pt>
                <c:pt idx="3345">
                  <c:v>42048</c:v>
                </c:pt>
                <c:pt idx="3346">
                  <c:v>42051</c:v>
                </c:pt>
                <c:pt idx="3347">
                  <c:v>42052</c:v>
                </c:pt>
                <c:pt idx="3348">
                  <c:v>42053</c:v>
                </c:pt>
                <c:pt idx="3349">
                  <c:v>42054</c:v>
                </c:pt>
                <c:pt idx="3350">
                  <c:v>42055</c:v>
                </c:pt>
                <c:pt idx="3351">
                  <c:v>42058</c:v>
                </c:pt>
                <c:pt idx="3352">
                  <c:v>42059</c:v>
                </c:pt>
                <c:pt idx="3353">
                  <c:v>42060</c:v>
                </c:pt>
                <c:pt idx="3354">
                  <c:v>42061</c:v>
                </c:pt>
                <c:pt idx="3355">
                  <c:v>42062</c:v>
                </c:pt>
                <c:pt idx="3356">
                  <c:v>42065</c:v>
                </c:pt>
                <c:pt idx="3357">
                  <c:v>42066</c:v>
                </c:pt>
                <c:pt idx="3358">
                  <c:v>42067</c:v>
                </c:pt>
                <c:pt idx="3359">
                  <c:v>42068</c:v>
                </c:pt>
                <c:pt idx="3360">
                  <c:v>42069</c:v>
                </c:pt>
                <c:pt idx="3361">
                  <c:v>42072</c:v>
                </c:pt>
                <c:pt idx="3362">
                  <c:v>42073</c:v>
                </c:pt>
                <c:pt idx="3363">
                  <c:v>42074</c:v>
                </c:pt>
                <c:pt idx="3364">
                  <c:v>42075</c:v>
                </c:pt>
                <c:pt idx="3365">
                  <c:v>42076</c:v>
                </c:pt>
                <c:pt idx="3366">
                  <c:v>42079</c:v>
                </c:pt>
                <c:pt idx="3367">
                  <c:v>42080</c:v>
                </c:pt>
                <c:pt idx="3368">
                  <c:v>42081</c:v>
                </c:pt>
                <c:pt idx="3369">
                  <c:v>42082</c:v>
                </c:pt>
                <c:pt idx="3370">
                  <c:v>42083</c:v>
                </c:pt>
                <c:pt idx="3371">
                  <c:v>42086</c:v>
                </c:pt>
                <c:pt idx="3372">
                  <c:v>42087</c:v>
                </c:pt>
                <c:pt idx="3373">
                  <c:v>42088</c:v>
                </c:pt>
                <c:pt idx="3374">
                  <c:v>42089</c:v>
                </c:pt>
                <c:pt idx="3375">
                  <c:v>42090</c:v>
                </c:pt>
                <c:pt idx="3376">
                  <c:v>42093</c:v>
                </c:pt>
                <c:pt idx="3377">
                  <c:v>42094</c:v>
                </c:pt>
                <c:pt idx="3378">
                  <c:v>42095</c:v>
                </c:pt>
                <c:pt idx="3379">
                  <c:v>42096</c:v>
                </c:pt>
                <c:pt idx="3380">
                  <c:v>42101</c:v>
                </c:pt>
                <c:pt idx="3381">
                  <c:v>42102</c:v>
                </c:pt>
                <c:pt idx="3382">
                  <c:v>42103</c:v>
                </c:pt>
                <c:pt idx="3383">
                  <c:v>42104</c:v>
                </c:pt>
                <c:pt idx="3384">
                  <c:v>42107</c:v>
                </c:pt>
                <c:pt idx="3385">
                  <c:v>42108</c:v>
                </c:pt>
                <c:pt idx="3386">
                  <c:v>42109</c:v>
                </c:pt>
                <c:pt idx="3387">
                  <c:v>42110</c:v>
                </c:pt>
                <c:pt idx="3388">
                  <c:v>42111</c:v>
                </c:pt>
                <c:pt idx="3389">
                  <c:v>42114</c:v>
                </c:pt>
                <c:pt idx="3390">
                  <c:v>42115</c:v>
                </c:pt>
                <c:pt idx="3391">
                  <c:v>42116</c:v>
                </c:pt>
                <c:pt idx="3392">
                  <c:v>42117</c:v>
                </c:pt>
                <c:pt idx="3393">
                  <c:v>42118</c:v>
                </c:pt>
                <c:pt idx="3394">
                  <c:v>42121</c:v>
                </c:pt>
                <c:pt idx="3395">
                  <c:v>42122</c:v>
                </c:pt>
                <c:pt idx="3396">
                  <c:v>42123</c:v>
                </c:pt>
                <c:pt idx="3397">
                  <c:v>42124</c:v>
                </c:pt>
                <c:pt idx="3398">
                  <c:v>42125</c:v>
                </c:pt>
                <c:pt idx="3399">
                  <c:v>42129</c:v>
                </c:pt>
                <c:pt idx="3400">
                  <c:v>42130</c:v>
                </c:pt>
                <c:pt idx="3401">
                  <c:v>42131</c:v>
                </c:pt>
                <c:pt idx="3402">
                  <c:v>42132</c:v>
                </c:pt>
                <c:pt idx="3403">
                  <c:v>42135</c:v>
                </c:pt>
                <c:pt idx="3404">
                  <c:v>42136</c:v>
                </c:pt>
                <c:pt idx="3405">
                  <c:v>42137</c:v>
                </c:pt>
                <c:pt idx="3406">
                  <c:v>42138</c:v>
                </c:pt>
                <c:pt idx="3407">
                  <c:v>42139</c:v>
                </c:pt>
                <c:pt idx="3408">
                  <c:v>42142</c:v>
                </c:pt>
                <c:pt idx="3409">
                  <c:v>42143</c:v>
                </c:pt>
                <c:pt idx="3410">
                  <c:v>42144</c:v>
                </c:pt>
                <c:pt idx="3411">
                  <c:v>42145</c:v>
                </c:pt>
                <c:pt idx="3412">
                  <c:v>42146</c:v>
                </c:pt>
                <c:pt idx="3413">
                  <c:v>42150</c:v>
                </c:pt>
                <c:pt idx="3414">
                  <c:v>42151</c:v>
                </c:pt>
                <c:pt idx="3415">
                  <c:v>42152</c:v>
                </c:pt>
                <c:pt idx="3416">
                  <c:v>42153</c:v>
                </c:pt>
                <c:pt idx="3417">
                  <c:v>42156</c:v>
                </c:pt>
                <c:pt idx="3418">
                  <c:v>42157</c:v>
                </c:pt>
                <c:pt idx="3419">
                  <c:v>42158</c:v>
                </c:pt>
                <c:pt idx="3420">
                  <c:v>42159</c:v>
                </c:pt>
                <c:pt idx="3421">
                  <c:v>42160</c:v>
                </c:pt>
                <c:pt idx="3422">
                  <c:v>42163</c:v>
                </c:pt>
                <c:pt idx="3423">
                  <c:v>42164</c:v>
                </c:pt>
                <c:pt idx="3424">
                  <c:v>42165</c:v>
                </c:pt>
                <c:pt idx="3425">
                  <c:v>42166</c:v>
                </c:pt>
                <c:pt idx="3426">
                  <c:v>42167</c:v>
                </c:pt>
                <c:pt idx="3427">
                  <c:v>42170</c:v>
                </c:pt>
                <c:pt idx="3428">
                  <c:v>42171</c:v>
                </c:pt>
                <c:pt idx="3429">
                  <c:v>42172</c:v>
                </c:pt>
                <c:pt idx="3430">
                  <c:v>42173</c:v>
                </c:pt>
                <c:pt idx="3431">
                  <c:v>42174</c:v>
                </c:pt>
                <c:pt idx="3432">
                  <c:v>42177</c:v>
                </c:pt>
                <c:pt idx="3433">
                  <c:v>42178</c:v>
                </c:pt>
                <c:pt idx="3434">
                  <c:v>42179</c:v>
                </c:pt>
                <c:pt idx="3435">
                  <c:v>42180</c:v>
                </c:pt>
                <c:pt idx="3436">
                  <c:v>42181</c:v>
                </c:pt>
                <c:pt idx="3437">
                  <c:v>42184</c:v>
                </c:pt>
                <c:pt idx="3438">
                  <c:v>42185</c:v>
                </c:pt>
                <c:pt idx="3439">
                  <c:v>42186</c:v>
                </c:pt>
                <c:pt idx="3440">
                  <c:v>42187</c:v>
                </c:pt>
                <c:pt idx="3441">
                  <c:v>42188</c:v>
                </c:pt>
                <c:pt idx="3442">
                  <c:v>42191</c:v>
                </c:pt>
                <c:pt idx="3443">
                  <c:v>42192</c:v>
                </c:pt>
                <c:pt idx="3444">
                  <c:v>42193</c:v>
                </c:pt>
                <c:pt idx="3445">
                  <c:v>42194</c:v>
                </c:pt>
                <c:pt idx="3446">
                  <c:v>42195</c:v>
                </c:pt>
                <c:pt idx="3447">
                  <c:v>42198</c:v>
                </c:pt>
                <c:pt idx="3448">
                  <c:v>42199</c:v>
                </c:pt>
                <c:pt idx="3449">
                  <c:v>42200</c:v>
                </c:pt>
                <c:pt idx="3450">
                  <c:v>42201</c:v>
                </c:pt>
                <c:pt idx="3451">
                  <c:v>42202</c:v>
                </c:pt>
                <c:pt idx="3452">
                  <c:v>42205</c:v>
                </c:pt>
                <c:pt idx="3453">
                  <c:v>42206</c:v>
                </c:pt>
                <c:pt idx="3454">
                  <c:v>42207</c:v>
                </c:pt>
                <c:pt idx="3455">
                  <c:v>42208</c:v>
                </c:pt>
                <c:pt idx="3456">
                  <c:v>42209</c:v>
                </c:pt>
                <c:pt idx="3457">
                  <c:v>42212</c:v>
                </c:pt>
                <c:pt idx="3458">
                  <c:v>42213</c:v>
                </c:pt>
                <c:pt idx="3459">
                  <c:v>42214</c:v>
                </c:pt>
                <c:pt idx="3460">
                  <c:v>42215</c:v>
                </c:pt>
                <c:pt idx="3461">
                  <c:v>42216</c:v>
                </c:pt>
                <c:pt idx="3462">
                  <c:v>42219</c:v>
                </c:pt>
                <c:pt idx="3463">
                  <c:v>42220</c:v>
                </c:pt>
                <c:pt idx="3464">
                  <c:v>42221</c:v>
                </c:pt>
                <c:pt idx="3465">
                  <c:v>42222</c:v>
                </c:pt>
                <c:pt idx="3466">
                  <c:v>42223</c:v>
                </c:pt>
                <c:pt idx="3467">
                  <c:v>42226</c:v>
                </c:pt>
                <c:pt idx="3468">
                  <c:v>42227</c:v>
                </c:pt>
                <c:pt idx="3469">
                  <c:v>42228</c:v>
                </c:pt>
                <c:pt idx="3470">
                  <c:v>42229</c:v>
                </c:pt>
                <c:pt idx="3471">
                  <c:v>42230</c:v>
                </c:pt>
                <c:pt idx="3472">
                  <c:v>42233</c:v>
                </c:pt>
                <c:pt idx="3473">
                  <c:v>42234</c:v>
                </c:pt>
                <c:pt idx="3474">
                  <c:v>42235</c:v>
                </c:pt>
                <c:pt idx="3475">
                  <c:v>42236</c:v>
                </c:pt>
                <c:pt idx="3476">
                  <c:v>42237</c:v>
                </c:pt>
                <c:pt idx="3477">
                  <c:v>42240</c:v>
                </c:pt>
                <c:pt idx="3478">
                  <c:v>42241</c:v>
                </c:pt>
                <c:pt idx="3479">
                  <c:v>42242</c:v>
                </c:pt>
                <c:pt idx="3480">
                  <c:v>42243</c:v>
                </c:pt>
                <c:pt idx="3481">
                  <c:v>42244</c:v>
                </c:pt>
                <c:pt idx="3482">
                  <c:v>42248</c:v>
                </c:pt>
                <c:pt idx="3483">
                  <c:v>42249</c:v>
                </c:pt>
                <c:pt idx="3484">
                  <c:v>42250</c:v>
                </c:pt>
                <c:pt idx="3485">
                  <c:v>42251</c:v>
                </c:pt>
                <c:pt idx="3486">
                  <c:v>42254</c:v>
                </c:pt>
                <c:pt idx="3487">
                  <c:v>42255</c:v>
                </c:pt>
                <c:pt idx="3488">
                  <c:v>42256</c:v>
                </c:pt>
                <c:pt idx="3489">
                  <c:v>42257</c:v>
                </c:pt>
                <c:pt idx="3490">
                  <c:v>42258</c:v>
                </c:pt>
                <c:pt idx="3491">
                  <c:v>42261</c:v>
                </c:pt>
                <c:pt idx="3492">
                  <c:v>42262</c:v>
                </c:pt>
                <c:pt idx="3493">
                  <c:v>42263</c:v>
                </c:pt>
                <c:pt idx="3494">
                  <c:v>42264</c:v>
                </c:pt>
                <c:pt idx="3495">
                  <c:v>42265</c:v>
                </c:pt>
                <c:pt idx="3496">
                  <c:v>42268</c:v>
                </c:pt>
                <c:pt idx="3497">
                  <c:v>42269</c:v>
                </c:pt>
                <c:pt idx="3498">
                  <c:v>42270</c:v>
                </c:pt>
                <c:pt idx="3499">
                  <c:v>42271</c:v>
                </c:pt>
                <c:pt idx="3500">
                  <c:v>42272</c:v>
                </c:pt>
                <c:pt idx="3501">
                  <c:v>42275</c:v>
                </c:pt>
                <c:pt idx="3502">
                  <c:v>42276</c:v>
                </c:pt>
                <c:pt idx="3503">
                  <c:v>42277</c:v>
                </c:pt>
                <c:pt idx="3504">
                  <c:v>42278</c:v>
                </c:pt>
                <c:pt idx="3505">
                  <c:v>42279</c:v>
                </c:pt>
                <c:pt idx="3506">
                  <c:v>42282</c:v>
                </c:pt>
                <c:pt idx="3507">
                  <c:v>42283</c:v>
                </c:pt>
                <c:pt idx="3508">
                  <c:v>42284</c:v>
                </c:pt>
                <c:pt idx="3509">
                  <c:v>42285</c:v>
                </c:pt>
                <c:pt idx="3510">
                  <c:v>42286</c:v>
                </c:pt>
                <c:pt idx="3511">
                  <c:v>42289</c:v>
                </c:pt>
                <c:pt idx="3512">
                  <c:v>42290</c:v>
                </c:pt>
                <c:pt idx="3513">
                  <c:v>42291</c:v>
                </c:pt>
                <c:pt idx="3514">
                  <c:v>42292</c:v>
                </c:pt>
                <c:pt idx="3515">
                  <c:v>42293</c:v>
                </c:pt>
                <c:pt idx="3516">
                  <c:v>42296</c:v>
                </c:pt>
                <c:pt idx="3517">
                  <c:v>42297</c:v>
                </c:pt>
                <c:pt idx="3518">
                  <c:v>42298</c:v>
                </c:pt>
                <c:pt idx="3519">
                  <c:v>42299</c:v>
                </c:pt>
                <c:pt idx="3520">
                  <c:v>42300</c:v>
                </c:pt>
                <c:pt idx="3521">
                  <c:v>42303</c:v>
                </c:pt>
                <c:pt idx="3522">
                  <c:v>42304</c:v>
                </c:pt>
                <c:pt idx="3523">
                  <c:v>42305</c:v>
                </c:pt>
                <c:pt idx="3524">
                  <c:v>42306</c:v>
                </c:pt>
                <c:pt idx="3525">
                  <c:v>42307</c:v>
                </c:pt>
                <c:pt idx="3526">
                  <c:v>42310</c:v>
                </c:pt>
                <c:pt idx="3527">
                  <c:v>42311</c:v>
                </c:pt>
                <c:pt idx="3528">
                  <c:v>42312</c:v>
                </c:pt>
                <c:pt idx="3529">
                  <c:v>42313</c:v>
                </c:pt>
                <c:pt idx="3530">
                  <c:v>42314</c:v>
                </c:pt>
                <c:pt idx="3531">
                  <c:v>42317</c:v>
                </c:pt>
                <c:pt idx="3532">
                  <c:v>42318</c:v>
                </c:pt>
                <c:pt idx="3533">
                  <c:v>42319</c:v>
                </c:pt>
                <c:pt idx="3534">
                  <c:v>42320</c:v>
                </c:pt>
                <c:pt idx="3535">
                  <c:v>42321</c:v>
                </c:pt>
                <c:pt idx="3536">
                  <c:v>42324</c:v>
                </c:pt>
                <c:pt idx="3537">
                  <c:v>42325</c:v>
                </c:pt>
                <c:pt idx="3538">
                  <c:v>42326</c:v>
                </c:pt>
                <c:pt idx="3539">
                  <c:v>42327</c:v>
                </c:pt>
                <c:pt idx="3540">
                  <c:v>42328</c:v>
                </c:pt>
                <c:pt idx="3541">
                  <c:v>42331</c:v>
                </c:pt>
                <c:pt idx="3542">
                  <c:v>42332</c:v>
                </c:pt>
                <c:pt idx="3543">
                  <c:v>42333</c:v>
                </c:pt>
                <c:pt idx="3544">
                  <c:v>42334</c:v>
                </c:pt>
                <c:pt idx="3545">
                  <c:v>42335</c:v>
                </c:pt>
                <c:pt idx="3546">
                  <c:v>42338</c:v>
                </c:pt>
                <c:pt idx="3547">
                  <c:v>42339</c:v>
                </c:pt>
                <c:pt idx="3548">
                  <c:v>42340</c:v>
                </c:pt>
                <c:pt idx="3549">
                  <c:v>42341</c:v>
                </c:pt>
                <c:pt idx="3550">
                  <c:v>42342</c:v>
                </c:pt>
                <c:pt idx="3551">
                  <c:v>42345</c:v>
                </c:pt>
                <c:pt idx="3552">
                  <c:v>42346</c:v>
                </c:pt>
                <c:pt idx="3553">
                  <c:v>42347</c:v>
                </c:pt>
                <c:pt idx="3554">
                  <c:v>42348</c:v>
                </c:pt>
                <c:pt idx="3555">
                  <c:v>42349</c:v>
                </c:pt>
                <c:pt idx="3556">
                  <c:v>42352</c:v>
                </c:pt>
                <c:pt idx="3557">
                  <c:v>42353</c:v>
                </c:pt>
                <c:pt idx="3558">
                  <c:v>42354</c:v>
                </c:pt>
                <c:pt idx="3559">
                  <c:v>42355</c:v>
                </c:pt>
                <c:pt idx="3560">
                  <c:v>42356</c:v>
                </c:pt>
                <c:pt idx="3561">
                  <c:v>42359</c:v>
                </c:pt>
                <c:pt idx="3562">
                  <c:v>42360</c:v>
                </c:pt>
                <c:pt idx="3563">
                  <c:v>42361</c:v>
                </c:pt>
                <c:pt idx="3564">
                  <c:v>42362</c:v>
                </c:pt>
                <c:pt idx="3565">
                  <c:v>42367</c:v>
                </c:pt>
                <c:pt idx="3566">
                  <c:v>42368</c:v>
                </c:pt>
                <c:pt idx="3567">
                  <c:v>42369</c:v>
                </c:pt>
                <c:pt idx="3568">
                  <c:v>42373</c:v>
                </c:pt>
                <c:pt idx="3569">
                  <c:v>42374</c:v>
                </c:pt>
                <c:pt idx="3570">
                  <c:v>42375</c:v>
                </c:pt>
                <c:pt idx="3571">
                  <c:v>42376</c:v>
                </c:pt>
                <c:pt idx="3572">
                  <c:v>42377</c:v>
                </c:pt>
                <c:pt idx="3573">
                  <c:v>42380</c:v>
                </c:pt>
                <c:pt idx="3574">
                  <c:v>42381</c:v>
                </c:pt>
                <c:pt idx="3575">
                  <c:v>42382</c:v>
                </c:pt>
                <c:pt idx="3576">
                  <c:v>42383</c:v>
                </c:pt>
                <c:pt idx="3577">
                  <c:v>42384</c:v>
                </c:pt>
                <c:pt idx="3578">
                  <c:v>42387</c:v>
                </c:pt>
                <c:pt idx="3579">
                  <c:v>42388</c:v>
                </c:pt>
                <c:pt idx="3580">
                  <c:v>42389</c:v>
                </c:pt>
                <c:pt idx="3581">
                  <c:v>42390</c:v>
                </c:pt>
                <c:pt idx="3582">
                  <c:v>42391</c:v>
                </c:pt>
                <c:pt idx="3583">
                  <c:v>42394</c:v>
                </c:pt>
                <c:pt idx="3584">
                  <c:v>42395</c:v>
                </c:pt>
                <c:pt idx="3585">
                  <c:v>42396</c:v>
                </c:pt>
                <c:pt idx="3586">
                  <c:v>42397</c:v>
                </c:pt>
                <c:pt idx="3587">
                  <c:v>42398</c:v>
                </c:pt>
                <c:pt idx="3588">
                  <c:v>42401</c:v>
                </c:pt>
                <c:pt idx="3589">
                  <c:v>42402</c:v>
                </c:pt>
                <c:pt idx="3590">
                  <c:v>42403</c:v>
                </c:pt>
                <c:pt idx="3591">
                  <c:v>42404</c:v>
                </c:pt>
                <c:pt idx="3592">
                  <c:v>42405</c:v>
                </c:pt>
                <c:pt idx="3593">
                  <c:v>42408</c:v>
                </c:pt>
                <c:pt idx="3594">
                  <c:v>42409</c:v>
                </c:pt>
                <c:pt idx="3595">
                  <c:v>42410</c:v>
                </c:pt>
                <c:pt idx="3596">
                  <c:v>42411</c:v>
                </c:pt>
                <c:pt idx="3597">
                  <c:v>42412</c:v>
                </c:pt>
                <c:pt idx="3598">
                  <c:v>42415</c:v>
                </c:pt>
                <c:pt idx="3599">
                  <c:v>42416</c:v>
                </c:pt>
                <c:pt idx="3600">
                  <c:v>42417</c:v>
                </c:pt>
                <c:pt idx="3601">
                  <c:v>42418</c:v>
                </c:pt>
                <c:pt idx="3602">
                  <c:v>42419</c:v>
                </c:pt>
                <c:pt idx="3603">
                  <c:v>42422</c:v>
                </c:pt>
                <c:pt idx="3604">
                  <c:v>42423</c:v>
                </c:pt>
                <c:pt idx="3605">
                  <c:v>42424</c:v>
                </c:pt>
                <c:pt idx="3606">
                  <c:v>42425</c:v>
                </c:pt>
                <c:pt idx="3607">
                  <c:v>42426</c:v>
                </c:pt>
                <c:pt idx="3608">
                  <c:v>42429</c:v>
                </c:pt>
                <c:pt idx="3609">
                  <c:v>42430</c:v>
                </c:pt>
                <c:pt idx="3610">
                  <c:v>42431</c:v>
                </c:pt>
                <c:pt idx="3611">
                  <c:v>42432</c:v>
                </c:pt>
                <c:pt idx="3612">
                  <c:v>42433</c:v>
                </c:pt>
                <c:pt idx="3613">
                  <c:v>42436</c:v>
                </c:pt>
                <c:pt idx="3614">
                  <c:v>42437</c:v>
                </c:pt>
                <c:pt idx="3615">
                  <c:v>42438</c:v>
                </c:pt>
                <c:pt idx="3616">
                  <c:v>42439</c:v>
                </c:pt>
                <c:pt idx="3617">
                  <c:v>42440</c:v>
                </c:pt>
                <c:pt idx="3618">
                  <c:v>42443</c:v>
                </c:pt>
                <c:pt idx="3619">
                  <c:v>42444</c:v>
                </c:pt>
                <c:pt idx="3620">
                  <c:v>42445</c:v>
                </c:pt>
                <c:pt idx="3621">
                  <c:v>42446</c:v>
                </c:pt>
                <c:pt idx="3622">
                  <c:v>42447</c:v>
                </c:pt>
                <c:pt idx="3623">
                  <c:v>42450</c:v>
                </c:pt>
                <c:pt idx="3624">
                  <c:v>42451</c:v>
                </c:pt>
                <c:pt idx="3625">
                  <c:v>42452</c:v>
                </c:pt>
                <c:pt idx="3626">
                  <c:v>42453</c:v>
                </c:pt>
                <c:pt idx="3627">
                  <c:v>42458</c:v>
                </c:pt>
                <c:pt idx="3628">
                  <c:v>42459</c:v>
                </c:pt>
                <c:pt idx="3629">
                  <c:v>42460</c:v>
                </c:pt>
                <c:pt idx="3630">
                  <c:v>42461</c:v>
                </c:pt>
                <c:pt idx="3631">
                  <c:v>42464</c:v>
                </c:pt>
                <c:pt idx="3632">
                  <c:v>42465</c:v>
                </c:pt>
                <c:pt idx="3633">
                  <c:v>42466</c:v>
                </c:pt>
                <c:pt idx="3634">
                  <c:v>42467</c:v>
                </c:pt>
                <c:pt idx="3635">
                  <c:v>42468</c:v>
                </c:pt>
                <c:pt idx="3636">
                  <c:v>42471</c:v>
                </c:pt>
                <c:pt idx="3637">
                  <c:v>42472</c:v>
                </c:pt>
                <c:pt idx="3638">
                  <c:v>42473</c:v>
                </c:pt>
                <c:pt idx="3639">
                  <c:v>42474</c:v>
                </c:pt>
                <c:pt idx="3640">
                  <c:v>42475</c:v>
                </c:pt>
                <c:pt idx="3641">
                  <c:v>42478</c:v>
                </c:pt>
                <c:pt idx="3642">
                  <c:v>42479</c:v>
                </c:pt>
                <c:pt idx="3643">
                  <c:v>42480</c:v>
                </c:pt>
                <c:pt idx="3644">
                  <c:v>42481</c:v>
                </c:pt>
                <c:pt idx="3645">
                  <c:v>42482</c:v>
                </c:pt>
                <c:pt idx="3646">
                  <c:v>42485</c:v>
                </c:pt>
                <c:pt idx="3647">
                  <c:v>42486</c:v>
                </c:pt>
                <c:pt idx="3648">
                  <c:v>42487</c:v>
                </c:pt>
                <c:pt idx="3649">
                  <c:v>42488</c:v>
                </c:pt>
                <c:pt idx="3650">
                  <c:v>42489</c:v>
                </c:pt>
                <c:pt idx="3651">
                  <c:v>42493</c:v>
                </c:pt>
                <c:pt idx="3652">
                  <c:v>42494</c:v>
                </c:pt>
                <c:pt idx="3653">
                  <c:v>42495</c:v>
                </c:pt>
                <c:pt idx="3654">
                  <c:v>42496</c:v>
                </c:pt>
                <c:pt idx="3655">
                  <c:v>42499</c:v>
                </c:pt>
                <c:pt idx="3656">
                  <c:v>42500</c:v>
                </c:pt>
                <c:pt idx="3657">
                  <c:v>42501</c:v>
                </c:pt>
                <c:pt idx="3658">
                  <c:v>42502</c:v>
                </c:pt>
                <c:pt idx="3659">
                  <c:v>42503</c:v>
                </c:pt>
                <c:pt idx="3660">
                  <c:v>42506</c:v>
                </c:pt>
                <c:pt idx="3661">
                  <c:v>42507</c:v>
                </c:pt>
                <c:pt idx="3662">
                  <c:v>42508</c:v>
                </c:pt>
                <c:pt idx="3663">
                  <c:v>42509</c:v>
                </c:pt>
                <c:pt idx="3664">
                  <c:v>42510</c:v>
                </c:pt>
                <c:pt idx="3665">
                  <c:v>42513</c:v>
                </c:pt>
                <c:pt idx="3666">
                  <c:v>42514</c:v>
                </c:pt>
                <c:pt idx="3667">
                  <c:v>42515</c:v>
                </c:pt>
                <c:pt idx="3668">
                  <c:v>42516</c:v>
                </c:pt>
                <c:pt idx="3669">
                  <c:v>42517</c:v>
                </c:pt>
                <c:pt idx="3670">
                  <c:v>42521</c:v>
                </c:pt>
                <c:pt idx="3671">
                  <c:v>42522</c:v>
                </c:pt>
                <c:pt idx="3672">
                  <c:v>42523</c:v>
                </c:pt>
                <c:pt idx="3673">
                  <c:v>42524</c:v>
                </c:pt>
                <c:pt idx="3674">
                  <c:v>42527</c:v>
                </c:pt>
                <c:pt idx="3675">
                  <c:v>42528</c:v>
                </c:pt>
                <c:pt idx="3676">
                  <c:v>42529</c:v>
                </c:pt>
                <c:pt idx="3677">
                  <c:v>42530</c:v>
                </c:pt>
                <c:pt idx="3678">
                  <c:v>42531</c:v>
                </c:pt>
                <c:pt idx="3679">
                  <c:v>42534</c:v>
                </c:pt>
                <c:pt idx="3680">
                  <c:v>42535</c:v>
                </c:pt>
                <c:pt idx="3681">
                  <c:v>42536</c:v>
                </c:pt>
                <c:pt idx="3682">
                  <c:v>42537</c:v>
                </c:pt>
                <c:pt idx="3683">
                  <c:v>42538</c:v>
                </c:pt>
                <c:pt idx="3684">
                  <c:v>42541</c:v>
                </c:pt>
                <c:pt idx="3685">
                  <c:v>42542</c:v>
                </c:pt>
                <c:pt idx="3686">
                  <c:v>42543</c:v>
                </c:pt>
                <c:pt idx="3687">
                  <c:v>42544</c:v>
                </c:pt>
                <c:pt idx="3688">
                  <c:v>42545</c:v>
                </c:pt>
                <c:pt idx="3689">
                  <c:v>42548</c:v>
                </c:pt>
                <c:pt idx="3690">
                  <c:v>42549</c:v>
                </c:pt>
                <c:pt idx="3691">
                  <c:v>42550</c:v>
                </c:pt>
                <c:pt idx="3692">
                  <c:v>42551</c:v>
                </c:pt>
                <c:pt idx="3693">
                  <c:v>42552</c:v>
                </c:pt>
                <c:pt idx="3694">
                  <c:v>42555</c:v>
                </c:pt>
                <c:pt idx="3695">
                  <c:v>42556</c:v>
                </c:pt>
                <c:pt idx="3696">
                  <c:v>42557</c:v>
                </c:pt>
                <c:pt idx="3697">
                  <c:v>42558</c:v>
                </c:pt>
                <c:pt idx="3698">
                  <c:v>42559</c:v>
                </c:pt>
                <c:pt idx="3699">
                  <c:v>42562</c:v>
                </c:pt>
                <c:pt idx="3700">
                  <c:v>42563</c:v>
                </c:pt>
                <c:pt idx="3701">
                  <c:v>42564</c:v>
                </c:pt>
                <c:pt idx="3702">
                  <c:v>42565</c:v>
                </c:pt>
                <c:pt idx="3703">
                  <c:v>42566</c:v>
                </c:pt>
                <c:pt idx="3704">
                  <c:v>42569</c:v>
                </c:pt>
                <c:pt idx="3705">
                  <c:v>42570</c:v>
                </c:pt>
                <c:pt idx="3706">
                  <c:v>42571</c:v>
                </c:pt>
                <c:pt idx="3707">
                  <c:v>42572</c:v>
                </c:pt>
                <c:pt idx="3708">
                  <c:v>42573</c:v>
                </c:pt>
                <c:pt idx="3709">
                  <c:v>42576</c:v>
                </c:pt>
                <c:pt idx="3710">
                  <c:v>42577</c:v>
                </c:pt>
                <c:pt idx="3711">
                  <c:v>42578</c:v>
                </c:pt>
                <c:pt idx="3712">
                  <c:v>42579</c:v>
                </c:pt>
                <c:pt idx="3713">
                  <c:v>42580</c:v>
                </c:pt>
                <c:pt idx="3714">
                  <c:v>42583</c:v>
                </c:pt>
                <c:pt idx="3715">
                  <c:v>42584</c:v>
                </c:pt>
                <c:pt idx="3716">
                  <c:v>42585</c:v>
                </c:pt>
                <c:pt idx="3717">
                  <c:v>42586</c:v>
                </c:pt>
                <c:pt idx="3718">
                  <c:v>42587</c:v>
                </c:pt>
                <c:pt idx="3719">
                  <c:v>42590</c:v>
                </c:pt>
                <c:pt idx="3720">
                  <c:v>42591</c:v>
                </c:pt>
                <c:pt idx="3721">
                  <c:v>42592</c:v>
                </c:pt>
                <c:pt idx="3722">
                  <c:v>42593</c:v>
                </c:pt>
                <c:pt idx="3723">
                  <c:v>42594</c:v>
                </c:pt>
                <c:pt idx="3724">
                  <c:v>42597</c:v>
                </c:pt>
                <c:pt idx="3725">
                  <c:v>42598</c:v>
                </c:pt>
                <c:pt idx="3726">
                  <c:v>42599</c:v>
                </c:pt>
                <c:pt idx="3727">
                  <c:v>42600</c:v>
                </c:pt>
                <c:pt idx="3728">
                  <c:v>42601</c:v>
                </c:pt>
                <c:pt idx="3729">
                  <c:v>42604</c:v>
                </c:pt>
                <c:pt idx="3730">
                  <c:v>42605</c:v>
                </c:pt>
                <c:pt idx="3731">
                  <c:v>42606</c:v>
                </c:pt>
                <c:pt idx="3732">
                  <c:v>42607</c:v>
                </c:pt>
                <c:pt idx="3733">
                  <c:v>42608</c:v>
                </c:pt>
                <c:pt idx="3734">
                  <c:v>42612</c:v>
                </c:pt>
                <c:pt idx="3735">
                  <c:v>42613</c:v>
                </c:pt>
                <c:pt idx="3736">
                  <c:v>42614</c:v>
                </c:pt>
                <c:pt idx="3737">
                  <c:v>42615</c:v>
                </c:pt>
                <c:pt idx="3738">
                  <c:v>42618</c:v>
                </c:pt>
                <c:pt idx="3739">
                  <c:v>42619</c:v>
                </c:pt>
                <c:pt idx="3740">
                  <c:v>42620</c:v>
                </c:pt>
                <c:pt idx="3741">
                  <c:v>42621</c:v>
                </c:pt>
                <c:pt idx="3742">
                  <c:v>42622</c:v>
                </c:pt>
                <c:pt idx="3743">
                  <c:v>42625</c:v>
                </c:pt>
                <c:pt idx="3744">
                  <c:v>42626</c:v>
                </c:pt>
                <c:pt idx="3745">
                  <c:v>42627</c:v>
                </c:pt>
                <c:pt idx="3746">
                  <c:v>42628</c:v>
                </c:pt>
                <c:pt idx="3747">
                  <c:v>42629</c:v>
                </c:pt>
                <c:pt idx="3748">
                  <c:v>42632</c:v>
                </c:pt>
                <c:pt idx="3749">
                  <c:v>42633</c:v>
                </c:pt>
                <c:pt idx="3750">
                  <c:v>42634</c:v>
                </c:pt>
                <c:pt idx="3751">
                  <c:v>42635</c:v>
                </c:pt>
                <c:pt idx="3752">
                  <c:v>42636</c:v>
                </c:pt>
                <c:pt idx="3753">
                  <c:v>42639</c:v>
                </c:pt>
                <c:pt idx="3754">
                  <c:v>42640</c:v>
                </c:pt>
                <c:pt idx="3755">
                  <c:v>42641</c:v>
                </c:pt>
                <c:pt idx="3756">
                  <c:v>42642</c:v>
                </c:pt>
                <c:pt idx="3757">
                  <c:v>42643</c:v>
                </c:pt>
                <c:pt idx="3758">
                  <c:v>42646</c:v>
                </c:pt>
                <c:pt idx="3759">
                  <c:v>42647</c:v>
                </c:pt>
                <c:pt idx="3760">
                  <c:v>42648</c:v>
                </c:pt>
                <c:pt idx="3761">
                  <c:v>42649</c:v>
                </c:pt>
                <c:pt idx="3762">
                  <c:v>42650</c:v>
                </c:pt>
                <c:pt idx="3763">
                  <c:v>42653</c:v>
                </c:pt>
                <c:pt idx="3764">
                  <c:v>42654</c:v>
                </c:pt>
                <c:pt idx="3765">
                  <c:v>42655</c:v>
                </c:pt>
                <c:pt idx="3766">
                  <c:v>42656</c:v>
                </c:pt>
                <c:pt idx="3767">
                  <c:v>42657</c:v>
                </c:pt>
                <c:pt idx="3768">
                  <c:v>42660</c:v>
                </c:pt>
                <c:pt idx="3769">
                  <c:v>42661</c:v>
                </c:pt>
                <c:pt idx="3770">
                  <c:v>42662</c:v>
                </c:pt>
                <c:pt idx="3771">
                  <c:v>42663</c:v>
                </c:pt>
                <c:pt idx="3772">
                  <c:v>42664</c:v>
                </c:pt>
                <c:pt idx="3773">
                  <c:v>42667</c:v>
                </c:pt>
                <c:pt idx="3774">
                  <c:v>42668</c:v>
                </c:pt>
                <c:pt idx="3775">
                  <c:v>42669</c:v>
                </c:pt>
                <c:pt idx="3776">
                  <c:v>42670</c:v>
                </c:pt>
                <c:pt idx="3777">
                  <c:v>42671</c:v>
                </c:pt>
                <c:pt idx="3778">
                  <c:v>42674</c:v>
                </c:pt>
                <c:pt idx="3779">
                  <c:v>42675</c:v>
                </c:pt>
                <c:pt idx="3780">
                  <c:v>42676</c:v>
                </c:pt>
                <c:pt idx="3781">
                  <c:v>42677</c:v>
                </c:pt>
                <c:pt idx="3782">
                  <c:v>42678</c:v>
                </c:pt>
                <c:pt idx="3783">
                  <c:v>42681</c:v>
                </c:pt>
                <c:pt idx="3784">
                  <c:v>42682</c:v>
                </c:pt>
                <c:pt idx="3785">
                  <c:v>42683</c:v>
                </c:pt>
                <c:pt idx="3786">
                  <c:v>42684</c:v>
                </c:pt>
                <c:pt idx="3787">
                  <c:v>42685</c:v>
                </c:pt>
                <c:pt idx="3788">
                  <c:v>42688</c:v>
                </c:pt>
                <c:pt idx="3789">
                  <c:v>42689</c:v>
                </c:pt>
                <c:pt idx="3790">
                  <c:v>42690</c:v>
                </c:pt>
                <c:pt idx="3791">
                  <c:v>42691</c:v>
                </c:pt>
                <c:pt idx="3792">
                  <c:v>42692</c:v>
                </c:pt>
                <c:pt idx="3793">
                  <c:v>42695</c:v>
                </c:pt>
                <c:pt idx="3794">
                  <c:v>42696</c:v>
                </c:pt>
                <c:pt idx="3795">
                  <c:v>42697</c:v>
                </c:pt>
                <c:pt idx="3796">
                  <c:v>42698</c:v>
                </c:pt>
                <c:pt idx="3797">
                  <c:v>42699</c:v>
                </c:pt>
                <c:pt idx="3798">
                  <c:v>42702</c:v>
                </c:pt>
                <c:pt idx="3799">
                  <c:v>42703</c:v>
                </c:pt>
                <c:pt idx="3800">
                  <c:v>42704</c:v>
                </c:pt>
                <c:pt idx="3801">
                  <c:v>42705</c:v>
                </c:pt>
                <c:pt idx="3802">
                  <c:v>42706</c:v>
                </c:pt>
                <c:pt idx="3803">
                  <c:v>42709</c:v>
                </c:pt>
                <c:pt idx="3804">
                  <c:v>42710</c:v>
                </c:pt>
                <c:pt idx="3805">
                  <c:v>42711</c:v>
                </c:pt>
                <c:pt idx="3806">
                  <c:v>42712</c:v>
                </c:pt>
                <c:pt idx="3807">
                  <c:v>42713</c:v>
                </c:pt>
                <c:pt idx="3808">
                  <c:v>42716</c:v>
                </c:pt>
                <c:pt idx="3809">
                  <c:v>42717</c:v>
                </c:pt>
                <c:pt idx="3810">
                  <c:v>42718</c:v>
                </c:pt>
                <c:pt idx="3811">
                  <c:v>42719</c:v>
                </c:pt>
                <c:pt idx="3812">
                  <c:v>42720</c:v>
                </c:pt>
                <c:pt idx="3813">
                  <c:v>42723</c:v>
                </c:pt>
                <c:pt idx="3814">
                  <c:v>42724</c:v>
                </c:pt>
                <c:pt idx="3815">
                  <c:v>42725</c:v>
                </c:pt>
                <c:pt idx="3816">
                  <c:v>42726</c:v>
                </c:pt>
                <c:pt idx="3817">
                  <c:v>42727</c:v>
                </c:pt>
                <c:pt idx="3818">
                  <c:v>42732</c:v>
                </c:pt>
                <c:pt idx="3819">
                  <c:v>42733</c:v>
                </c:pt>
                <c:pt idx="3820">
                  <c:v>42734</c:v>
                </c:pt>
                <c:pt idx="3821">
                  <c:v>42738</c:v>
                </c:pt>
                <c:pt idx="3822">
                  <c:v>42739</c:v>
                </c:pt>
                <c:pt idx="3823">
                  <c:v>42740</c:v>
                </c:pt>
                <c:pt idx="3824">
                  <c:v>42741</c:v>
                </c:pt>
                <c:pt idx="3825">
                  <c:v>42744</c:v>
                </c:pt>
                <c:pt idx="3826">
                  <c:v>42745</c:v>
                </c:pt>
                <c:pt idx="3827">
                  <c:v>42746</c:v>
                </c:pt>
                <c:pt idx="3828">
                  <c:v>42747</c:v>
                </c:pt>
                <c:pt idx="3829">
                  <c:v>42748</c:v>
                </c:pt>
                <c:pt idx="3830">
                  <c:v>42751</c:v>
                </c:pt>
                <c:pt idx="3831">
                  <c:v>42752</c:v>
                </c:pt>
                <c:pt idx="3832">
                  <c:v>42753</c:v>
                </c:pt>
                <c:pt idx="3833">
                  <c:v>42754</c:v>
                </c:pt>
                <c:pt idx="3834">
                  <c:v>42755</c:v>
                </c:pt>
                <c:pt idx="3835">
                  <c:v>42758</c:v>
                </c:pt>
                <c:pt idx="3836">
                  <c:v>42759</c:v>
                </c:pt>
                <c:pt idx="3837">
                  <c:v>42760</c:v>
                </c:pt>
                <c:pt idx="3838">
                  <c:v>42761</c:v>
                </c:pt>
                <c:pt idx="3839">
                  <c:v>42762</c:v>
                </c:pt>
                <c:pt idx="3840">
                  <c:v>42765</c:v>
                </c:pt>
                <c:pt idx="3841">
                  <c:v>42766</c:v>
                </c:pt>
                <c:pt idx="3842">
                  <c:v>42767</c:v>
                </c:pt>
                <c:pt idx="3843">
                  <c:v>42768</c:v>
                </c:pt>
                <c:pt idx="3844">
                  <c:v>42769</c:v>
                </c:pt>
                <c:pt idx="3845">
                  <c:v>42772</c:v>
                </c:pt>
                <c:pt idx="3846">
                  <c:v>42773</c:v>
                </c:pt>
                <c:pt idx="3847">
                  <c:v>42774</c:v>
                </c:pt>
                <c:pt idx="3848">
                  <c:v>42775</c:v>
                </c:pt>
                <c:pt idx="3849">
                  <c:v>42776</c:v>
                </c:pt>
                <c:pt idx="3850">
                  <c:v>42779</c:v>
                </c:pt>
                <c:pt idx="3851">
                  <c:v>42780</c:v>
                </c:pt>
                <c:pt idx="3852">
                  <c:v>42781</c:v>
                </c:pt>
                <c:pt idx="3853">
                  <c:v>42782</c:v>
                </c:pt>
                <c:pt idx="3854">
                  <c:v>42783</c:v>
                </c:pt>
                <c:pt idx="3855">
                  <c:v>42786</c:v>
                </c:pt>
                <c:pt idx="3856">
                  <c:v>42787</c:v>
                </c:pt>
                <c:pt idx="3857">
                  <c:v>42788</c:v>
                </c:pt>
                <c:pt idx="3858">
                  <c:v>42789</c:v>
                </c:pt>
                <c:pt idx="3859">
                  <c:v>42790</c:v>
                </c:pt>
                <c:pt idx="3860">
                  <c:v>42793</c:v>
                </c:pt>
                <c:pt idx="3861">
                  <c:v>42795</c:v>
                </c:pt>
                <c:pt idx="3862">
                  <c:v>42796</c:v>
                </c:pt>
                <c:pt idx="3863">
                  <c:v>42797</c:v>
                </c:pt>
                <c:pt idx="3864">
                  <c:v>42800</c:v>
                </c:pt>
                <c:pt idx="3865">
                  <c:v>42801</c:v>
                </c:pt>
                <c:pt idx="3866">
                  <c:v>42802</c:v>
                </c:pt>
                <c:pt idx="3867">
                  <c:v>42803</c:v>
                </c:pt>
                <c:pt idx="3868">
                  <c:v>42804</c:v>
                </c:pt>
                <c:pt idx="3869">
                  <c:v>42807</c:v>
                </c:pt>
                <c:pt idx="3870">
                  <c:v>42808</c:v>
                </c:pt>
                <c:pt idx="3871">
                  <c:v>42809</c:v>
                </c:pt>
                <c:pt idx="3872">
                  <c:v>42810</c:v>
                </c:pt>
                <c:pt idx="3873">
                  <c:v>42811</c:v>
                </c:pt>
                <c:pt idx="3874">
                  <c:v>42814</c:v>
                </c:pt>
                <c:pt idx="3875">
                  <c:v>42815</c:v>
                </c:pt>
                <c:pt idx="3876">
                  <c:v>42816</c:v>
                </c:pt>
                <c:pt idx="3877">
                  <c:v>42817</c:v>
                </c:pt>
                <c:pt idx="3878">
                  <c:v>42818</c:v>
                </c:pt>
                <c:pt idx="3879">
                  <c:v>42821</c:v>
                </c:pt>
                <c:pt idx="3880">
                  <c:v>42822</c:v>
                </c:pt>
                <c:pt idx="3881">
                  <c:v>42823</c:v>
                </c:pt>
                <c:pt idx="3882">
                  <c:v>42824</c:v>
                </c:pt>
                <c:pt idx="3883">
                  <c:v>42825</c:v>
                </c:pt>
                <c:pt idx="3884">
                  <c:v>42828</c:v>
                </c:pt>
                <c:pt idx="3885">
                  <c:v>42829</c:v>
                </c:pt>
                <c:pt idx="3886">
                  <c:v>42830</c:v>
                </c:pt>
                <c:pt idx="3887">
                  <c:v>42831</c:v>
                </c:pt>
                <c:pt idx="3888">
                  <c:v>42832</c:v>
                </c:pt>
                <c:pt idx="3889">
                  <c:v>42835</c:v>
                </c:pt>
                <c:pt idx="3890">
                  <c:v>42836</c:v>
                </c:pt>
                <c:pt idx="3891">
                  <c:v>42837</c:v>
                </c:pt>
                <c:pt idx="3892">
                  <c:v>42838</c:v>
                </c:pt>
                <c:pt idx="3893">
                  <c:v>42843</c:v>
                </c:pt>
                <c:pt idx="3894">
                  <c:v>42844</c:v>
                </c:pt>
                <c:pt idx="3895">
                  <c:v>42845</c:v>
                </c:pt>
                <c:pt idx="3896">
                  <c:v>42846</c:v>
                </c:pt>
                <c:pt idx="3897">
                  <c:v>42849</c:v>
                </c:pt>
                <c:pt idx="3898">
                  <c:v>42850</c:v>
                </c:pt>
                <c:pt idx="3899">
                  <c:v>42851</c:v>
                </c:pt>
                <c:pt idx="3900">
                  <c:v>42852</c:v>
                </c:pt>
                <c:pt idx="3901">
                  <c:v>42853</c:v>
                </c:pt>
                <c:pt idx="3902">
                  <c:v>42857</c:v>
                </c:pt>
                <c:pt idx="3903">
                  <c:v>42858</c:v>
                </c:pt>
                <c:pt idx="3904">
                  <c:v>42859</c:v>
                </c:pt>
                <c:pt idx="3905">
                  <c:v>42860</c:v>
                </c:pt>
                <c:pt idx="3906">
                  <c:v>42863</c:v>
                </c:pt>
                <c:pt idx="3907">
                  <c:v>42864</c:v>
                </c:pt>
                <c:pt idx="3908">
                  <c:v>42865</c:v>
                </c:pt>
                <c:pt idx="3909">
                  <c:v>42866</c:v>
                </c:pt>
                <c:pt idx="3910">
                  <c:v>42867</c:v>
                </c:pt>
                <c:pt idx="3911">
                  <c:v>42870</c:v>
                </c:pt>
                <c:pt idx="3912">
                  <c:v>42871</c:v>
                </c:pt>
                <c:pt idx="3913">
                  <c:v>42872</c:v>
                </c:pt>
                <c:pt idx="3914">
                  <c:v>42873</c:v>
                </c:pt>
                <c:pt idx="3915">
                  <c:v>42874</c:v>
                </c:pt>
                <c:pt idx="3916">
                  <c:v>42877</c:v>
                </c:pt>
                <c:pt idx="3917">
                  <c:v>42878</c:v>
                </c:pt>
                <c:pt idx="3918">
                  <c:v>42879</c:v>
                </c:pt>
                <c:pt idx="3919">
                  <c:v>42880</c:v>
                </c:pt>
                <c:pt idx="3920">
                  <c:v>42881</c:v>
                </c:pt>
                <c:pt idx="3921">
                  <c:v>42885</c:v>
                </c:pt>
                <c:pt idx="3922">
                  <c:v>42886</c:v>
                </c:pt>
                <c:pt idx="3923">
                  <c:v>42887</c:v>
                </c:pt>
                <c:pt idx="3924">
                  <c:v>42888</c:v>
                </c:pt>
                <c:pt idx="3925">
                  <c:v>42891</c:v>
                </c:pt>
                <c:pt idx="3926">
                  <c:v>42892</c:v>
                </c:pt>
                <c:pt idx="3927">
                  <c:v>42893</c:v>
                </c:pt>
                <c:pt idx="3928">
                  <c:v>42894</c:v>
                </c:pt>
                <c:pt idx="3929">
                  <c:v>42895</c:v>
                </c:pt>
                <c:pt idx="3930">
                  <c:v>42898</c:v>
                </c:pt>
                <c:pt idx="3931">
                  <c:v>42899</c:v>
                </c:pt>
                <c:pt idx="3932">
                  <c:v>42900</c:v>
                </c:pt>
                <c:pt idx="3933">
                  <c:v>42901</c:v>
                </c:pt>
                <c:pt idx="3934">
                  <c:v>42902</c:v>
                </c:pt>
                <c:pt idx="3935">
                  <c:v>42905</c:v>
                </c:pt>
                <c:pt idx="3936">
                  <c:v>42906</c:v>
                </c:pt>
                <c:pt idx="3937">
                  <c:v>42907</c:v>
                </c:pt>
                <c:pt idx="3938">
                  <c:v>42908</c:v>
                </c:pt>
                <c:pt idx="3939">
                  <c:v>42909</c:v>
                </c:pt>
                <c:pt idx="3940">
                  <c:v>42912</c:v>
                </c:pt>
                <c:pt idx="3941">
                  <c:v>42913</c:v>
                </c:pt>
                <c:pt idx="3942">
                  <c:v>42914</c:v>
                </c:pt>
                <c:pt idx="3943">
                  <c:v>42915</c:v>
                </c:pt>
                <c:pt idx="3944">
                  <c:v>42916</c:v>
                </c:pt>
                <c:pt idx="3945">
                  <c:v>42919</c:v>
                </c:pt>
                <c:pt idx="3946">
                  <c:v>42920</c:v>
                </c:pt>
                <c:pt idx="3947">
                  <c:v>42921</c:v>
                </c:pt>
                <c:pt idx="3948">
                  <c:v>42922</c:v>
                </c:pt>
                <c:pt idx="3949">
                  <c:v>42923</c:v>
                </c:pt>
                <c:pt idx="3950">
                  <c:v>42926</c:v>
                </c:pt>
                <c:pt idx="3951">
                  <c:v>42927</c:v>
                </c:pt>
                <c:pt idx="3952">
                  <c:v>42928</c:v>
                </c:pt>
                <c:pt idx="3953">
                  <c:v>42929</c:v>
                </c:pt>
                <c:pt idx="3954">
                  <c:v>42930</c:v>
                </c:pt>
                <c:pt idx="3955">
                  <c:v>42933</c:v>
                </c:pt>
                <c:pt idx="3956">
                  <c:v>42934</c:v>
                </c:pt>
                <c:pt idx="3957">
                  <c:v>42935</c:v>
                </c:pt>
                <c:pt idx="3958">
                  <c:v>42936</c:v>
                </c:pt>
                <c:pt idx="3959">
                  <c:v>42937</c:v>
                </c:pt>
                <c:pt idx="3960">
                  <c:v>42940</c:v>
                </c:pt>
                <c:pt idx="3961">
                  <c:v>42941</c:v>
                </c:pt>
                <c:pt idx="3962">
                  <c:v>42942</c:v>
                </c:pt>
                <c:pt idx="3963">
                  <c:v>42943</c:v>
                </c:pt>
                <c:pt idx="3964">
                  <c:v>42944</c:v>
                </c:pt>
                <c:pt idx="3965">
                  <c:v>42947</c:v>
                </c:pt>
                <c:pt idx="3966">
                  <c:v>42948</c:v>
                </c:pt>
                <c:pt idx="3967">
                  <c:v>42949</c:v>
                </c:pt>
                <c:pt idx="3968">
                  <c:v>42950</c:v>
                </c:pt>
                <c:pt idx="3969">
                  <c:v>42951</c:v>
                </c:pt>
                <c:pt idx="3970">
                  <c:v>42954</c:v>
                </c:pt>
                <c:pt idx="3971">
                  <c:v>42955</c:v>
                </c:pt>
                <c:pt idx="3972">
                  <c:v>42956</c:v>
                </c:pt>
                <c:pt idx="3973">
                  <c:v>42957</c:v>
                </c:pt>
                <c:pt idx="3974">
                  <c:v>42958</c:v>
                </c:pt>
                <c:pt idx="3975">
                  <c:v>42961</c:v>
                </c:pt>
                <c:pt idx="3976">
                  <c:v>42962</c:v>
                </c:pt>
                <c:pt idx="3977">
                  <c:v>42963</c:v>
                </c:pt>
                <c:pt idx="3978">
                  <c:v>42964</c:v>
                </c:pt>
                <c:pt idx="3979">
                  <c:v>42965</c:v>
                </c:pt>
                <c:pt idx="3980">
                  <c:v>42968</c:v>
                </c:pt>
                <c:pt idx="3981">
                  <c:v>42969</c:v>
                </c:pt>
                <c:pt idx="3982">
                  <c:v>42970</c:v>
                </c:pt>
                <c:pt idx="3983">
                  <c:v>42971</c:v>
                </c:pt>
                <c:pt idx="3984">
                  <c:v>42972</c:v>
                </c:pt>
                <c:pt idx="3985">
                  <c:v>42976</c:v>
                </c:pt>
                <c:pt idx="3986">
                  <c:v>42977</c:v>
                </c:pt>
                <c:pt idx="3987">
                  <c:v>42978</c:v>
                </c:pt>
                <c:pt idx="3988">
                  <c:v>42979</c:v>
                </c:pt>
                <c:pt idx="3989">
                  <c:v>42982</c:v>
                </c:pt>
                <c:pt idx="3990">
                  <c:v>42983</c:v>
                </c:pt>
                <c:pt idx="3991">
                  <c:v>42984</c:v>
                </c:pt>
                <c:pt idx="3992">
                  <c:v>42985</c:v>
                </c:pt>
                <c:pt idx="3993">
                  <c:v>42986</c:v>
                </c:pt>
                <c:pt idx="3994">
                  <c:v>42989</c:v>
                </c:pt>
                <c:pt idx="3995">
                  <c:v>42990</c:v>
                </c:pt>
                <c:pt idx="3996">
                  <c:v>42991</c:v>
                </c:pt>
                <c:pt idx="3997">
                  <c:v>42992</c:v>
                </c:pt>
                <c:pt idx="3998">
                  <c:v>42993</c:v>
                </c:pt>
                <c:pt idx="3999">
                  <c:v>42996</c:v>
                </c:pt>
                <c:pt idx="4000">
                  <c:v>42997</c:v>
                </c:pt>
                <c:pt idx="4001">
                  <c:v>42998</c:v>
                </c:pt>
                <c:pt idx="4002">
                  <c:v>42999</c:v>
                </c:pt>
                <c:pt idx="4003">
                  <c:v>43000</c:v>
                </c:pt>
                <c:pt idx="4004">
                  <c:v>43003</c:v>
                </c:pt>
                <c:pt idx="4005">
                  <c:v>43004</c:v>
                </c:pt>
                <c:pt idx="4006">
                  <c:v>43005</c:v>
                </c:pt>
                <c:pt idx="4007">
                  <c:v>43006</c:v>
                </c:pt>
                <c:pt idx="4008">
                  <c:v>43007</c:v>
                </c:pt>
                <c:pt idx="4009">
                  <c:v>43010</c:v>
                </c:pt>
                <c:pt idx="4010">
                  <c:v>43011</c:v>
                </c:pt>
                <c:pt idx="4011">
                  <c:v>43012</c:v>
                </c:pt>
                <c:pt idx="4012">
                  <c:v>43013</c:v>
                </c:pt>
                <c:pt idx="4013">
                  <c:v>43014</c:v>
                </c:pt>
                <c:pt idx="4014">
                  <c:v>43017</c:v>
                </c:pt>
                <c:pt idx="4015">
                  <c:v>43018</c:v>
                </c:pt>
                <c:pt idx="4016">
                  <c:v>43019</c:v>
                </c:pt>
                <c:pt idx="4017">
                  <c:v>43020</c:v>
                </c:pt>
                <c:pt idx="4018">
                  <c:v>43021</c:v>
                </c:pt>
                <c:pt idx="4019">
                  <c:v>43024</c:v>
                </c:pt>
                <c:pt idx="4020">
                  <c:v>43025</c:v>
                </c:pt>
                <c:pt idx="4021">
                  <c:v>43026</c:v>
                </c:pt>
                <c:pt idx="4022">
                  <c:v>43027</c:v>
                </c:pt>
                <c:pt idx="4023">
                  <c:v>43028</c:v>
                </c:pt>
                <c:pt idx="4024">
                  <c:v>43031</c:v>
                </c:pt>
                <c:pt idx="4025">
                  <c:v>43032</c:v>
                </c:pt>
                <c:pt idx="4026">
                  <c:v>43033</c:v>
                </c:pt>
                <c:pt idx="4027">
                  <c:v>43034</c:v>
                </c:pt>
                <c:pt idx="4028">
                  <c:v>43035</c:v>
                </c:pt>
                <c:pt idx="4029">
                  <c:v>43038</c:v>
                </c:pt>
                <c:pt idx="4030">
                  <c:v>43039</c:v>
                </c:pt>
                <c:pt idx="4031">
                  <c:v>43040</c:v>
                </c:pt>
                <c:pt idx="4032">
                  <c:v>43041</c:v>
                </c:pt>
                <c:pt idx="4033">
                  <c:v>43042</c:v>
                </c:pt>
                <c:pt idx="4034">
                  <c:v>43045</c:v>
                </c:pt>
                <c:pt idx="4035">
                  <c:v>43046</c:v>
                </c:pt>
                <c:pt idx="4036">
                  <c:v>43047</c:v>
                </c:pt>
                <c:pt idx="4037">
                  <c:v>43048</c:v>
                </c:pt>
                <c:pt idx="4038">
                  <c:v>43049</c:v>
                </c:pt>
                <c:pt idx="4039">
                  <c:v>43052</c:v>
                </c:pt>
                <c:pt idx="4040">
                  <c:v>43053</c:v>
                </c:pt>
                <c:pt idx="4041">
                  <c:v>43054</c:v>
                </c:pt>
                <c:pt idx="4042">
                  <c:v>43055</c:v>
                </c:pt>
                <c:pt idx="4043">
                  <c:v>43056</c:v>
                </c:pt>
                <c:pt idx="4044">
                  <c:v>43059</c:v>
                </c:pt>
                <c:pt idx="4045">
                  <c:v>43060</c:v>
                </c:pt>
                <c:pt idx="4046">
                  <c:v>43061</c:v>
                </c:pt>
                <c:pt idx="4047">
                  <c:v>43062</c:v>
                </c:pt>
                <c:pt idx="4048">
                  <c:v>43063</c:v>
                </c:pt>
                <c:pt idx="4049">
                  <c:v>43066</c:v>
                </c:pt>
                <c:pt idx="4050">
                  <c:v>43067</c:v>
                </c:pt>
                <c:pt idx="4051">
                  <c:v>43068</c:v>
                </c:pt>
                <c:pt idx="4052">
                  <c:v>43069</c:v>
                </c:pt>
                <c:pt idx="4053">
                  <c:v>43070</c:v>
                </c:pt>
                <c:pt idx="4054">
                  <c:v>43073</c:v>
                </c:pt>
                <c:pt idx="4055">
                  <c:v>43074</c:v>
                </c:pt>
                <c:pt idx="4056">
                  <c:v>43075</c:v>
                </c:pt>
                <c:pt idx="4057">
                  <c:v>43076</c:v>
                </c:pt>
                <c:pt idx="4058">
                  <c:v>43077</c:v>
                </c:pt>
                <c:pt idx="4059">
                  <c:v>43080</c:v>
                </c:pt>
                <c:pt idx="4060">
                  <c:v>43081</c:v>
                </c:pt>
                <c:pt idx="4061">
                  <c:v>43082</c:v>
                </c:pt>
                <c:pt idx="4062">
                  <c:v>43083</c:v>
                </c:pt>
                <c:pt idx="4063">
                  <c:v>43084</c:v>
                </c:pt>
                <c:pt idx="4064">
                  <c:v>43087</c:v>
                </c:pt>
                <c:pt idx="4065">
                  <c:v>43088</c:v>
                </c:pt>
                <c:pt idx="4066">
                  <c:v>43089</c:v>
                </c:pt>
                <c:pt idx="4067">
                  <c:v>43090</c:v>
                </c:pt>
                <c:pt idx="4068">
                  <c:v>43091</c:v>
                </c:pt>
                <c:pt idx="4069">
                  <c:v>43096</c:v>
                </c:pt>
                <c:pt idx="4070">
                  <c:v>43097</c:v>
                </c:pt>
                <c:pt idx="4071">
                  <c:v>43098</c:v>
                </c:pt>
                <c:pt idx="4072">
                  <c:v>43102</c:v>
                </c:pt>
                <c:pt idx="4073">
                  <c:v>43103</c:v>
                </c:pt>
                <c:pt idx="4074">
                  <c:v>43104</c:v>
                </c:pt>
                <c:pt idx="4075">
                  <c:v>43105</c:v>
                </c:pt>
                <c:pt idx="4076">
                  <c:v>43108</c:v>
                </c:pt>
                <c:pt idx="4077">
                  <c:v>43109</c:v>
                </c:pt>
                <c:pt idx="4078">
                  <c:v>43110</c:v>
                </c:pt>
                <c:pt idx="4079">
                  <c:v>43111</c:v>
                </c:pt>
                <c:pt idx="4080">
                  <c:v>43112</c:v>
                </c:pt>
                <c:pt idx="4081">
                  <c:v>43115</c:v>
                </c:pt>
                <c:pt idx="4082">
                  <c:v>43116</c:v>
                </c:pt>
                <c:pt idx="4083">
                  <c:v>43117</c:v>
                </c:pt>
                <c:pt idx="4084">
                  <c:v>43118</c:v>
                </c:pt>
                <c:pt idx="4085">
                  <c:v>43119</c:v>
                </c:pt>
                <c:pt idx="4086">
                  <c:v>43122</c:v>
                </c:pt>
                <c:pt idx="4087">
                  <c:v>43123</c:v>
                </c:pt>
                <c:pt idx="4088">
                  <c:v>43124</c:v>
                </c:pt>
                <c:pt idx="4089">
                  <c:v>43125</c:v>
                </c:pt>
                <c:pt idx="4090">
                  <c:v>43126</c:v>
                </c:pt>
                <c:pt idx="4091">
                  <c:v>43129</c:v>
                </c:pt>
                <c:pt idx="4092">
                  <c:v>43130</c:v>
                </c:pt>
                <c:pt idx="4093">
                  <c:v>43131</c:v>
                </c:pt>
                <c:pt idx="4094">
                  <c:v>43132</c:v>
                </c:pt>
                <c:pt idx="4095">
                  <c:v>43133</c:v>
                </c:pt>
                <c:pt idx="4096">
                  <c:v>43136</c:v>
                </c:pt>
                <c:pt idx="4097">
                  <c:v>43137</c:v>
                </c:pt>
                <c:pt idx="4098">
                  <c:v>43138</c:v>
                </c:pt>
                <c:pt idx="4099">
                  <c:v>43139</c:v>
                </c:pt>
                <c:pt idx="4100">
                  <c:v>43140</c:v>
                </c:pt>
                <c:pt idx="4101">
                  <c:v>43143</c:v>
                </c:pt>
                <c:pt idx="4102">
                  <c:v>43144</c:v>
                </c:pt>
                <c:pt idx="4103">
                  <c:v>43145</c:v>
                </c:pt>
                <c:pt idx="4104">
                  <c:v>43146</c:v>
                </c:pt>
                <c:pt idx="4105">
                  <c:v>43147</c:v>
                </c:pt>
                <c:pt idx="4106">
                  <c:v>43150</c:v>
                </c:pt>
                <c:pt idx="4107">
                  <c:v>43151</c:v>
                </c:pt>
                <c:pt idx="4108">
                  <c:v>43152</c:v>
                </c:pt>
                <c:pt idx="4109">
                  <c:v>43153</c:v>
                </c:pt>
                <c:pt idx="4110">
                  <c:v>43154</c:v>
                </c:pt>
                <c:pt idx="4111">
                  <c:v>43157</c:v>
                </c:pt>
                <c:pt idx="4112">
                  <c:v>43158</c:v>
                </c:pt>
                <c:pt idx="4113">
                  <c:v>43159</c:v>
                </c:pt>
                <c:pt idx="4114">
                  <c:v>43160</c:v>
                </c:pt>
                <c:pt idx="4115">
                  <c:v>43161</c:v>
                </c:pt>
                <c:pt idx="4116">
                  <c:v>43164</c:v>
                </c:pt>
                <c:pt idx="4117">
                  <c:v>43165</c:v>
                </c:pt>
                <c:pt idx="4118">
                  <c:v>43166</c:v>
                </c:pt>
                <c:pt idx="4119">
                  <c:v>43167</c:v>
                </c:pt>
                <c:pt idx="4120">
                  <c:v>43168</c:v>
                </c:pt>
                <c:pt idx="4121">
                  <c:v>43171</c:v>
                </c:pt>
                <c:pt idx="4122">
                  <c:v>43172</c:v>
                </c:pt>
                <c:pt idx="4123">
                  <c:v>43173</c:v>
                </c:pt>
                <c:pt idx="4124">
                  <c:v>43174</c:v>
                </c:pt>
                <c:pt idx="4125">
                  <c:v>43175</c:v>
                </c:pt>
                <c:pt idx="4126">
                  <c:v>43178</c:v>
                </c:pt>
                <c:pt idx="4127">
                  <c:v>43179</c:v>
                </c:pt>
                <c:pt idx="4128">
                  <c:v>43180</c:v>
                </c:pt>
                <c:pt idx="4129">
                  <c:v>43181</c:v>
                </c:pt>
                <c:pt idx="4130">
                  <c:v>43182</c:v>
                </c:pt>
                <c:pt idx="4131">
                  <c:v>43185</c:v>
                </c:pt>
                <c:pt idx="4132">
                  <c:v>43186</c:v>
                </c:pt>
                <c:pt idx="4133">
                  <c:v>43187</c:v>
                </c:pt>
                <c:pt idx="4134">
                  <c:v>43188</c:v>
                </c:pt>
                <c:pt idx="4135">
                  <c:v>43193</c:v>
                </c:pt>
                <c:pt idx="4136">
                  <c:v>43194</c:v>
                </c:pt>
                <c:pt idx="4137">
                  <c:v>43195</c:v>
                </c:pt>
                <c:pt idx="4138">
                  <c:v>43196</c:v>
                </c:pt>
                <c:pt idx="4139">
                  <c:v>43199</c:v>
                </c:pt>
                <c:pt idx="4140">
                  <c:v>43200</c:v>
                </c:pt>
                <c:pt idx="4141">
                  <c:v>43201</c:v>
                </c:pt>
                <c:pt idx="4142">
                  <c:v>43202</c:v>
                </c:pt>
                <c:pt idx="4143">
                  <c:v>43203</c:v>
                </c:pt>
                <c:pt idx="4144">
                  <c:v>43206</c:v>
                </c:pt>
                <c:pt idx="4145">
                  <c:v>43207</c:v>
                </c:pt>
                <c:pt idx="4146">
                  <c:v>43208</c:v>
                </c:pt>
                <c:pt idx="4147">
                  <c:v>43209</c:v>
                </c:pt>
                <c:pt idx="4148">
                  <c:v>43210</c:v>
                </c:pt>
                <c:pt idx="4149">
                  <c:v>43213</c:v>
                </c:pt>
                <c:pt idx="4150">
                  <c:v>43214</c:v>
                </c:pt>
                <c:pt idx="4151">
                  <c:v>43215</c:v>
                </c:pt>
                <c:pt idx="4152">
                  <c:v>43216</c:v>
                </c:pt>
                <c:pt idx="4153">
                  <c:v>43217</c:v>
                </c:pt>
                <c:pt idx="4154">
                  <c:v>43220</c:v>
                </c:pt>
                <c:pt idx="4155">
                  <c:v>43221</c:v>
                </c:pt>
                <c:pt idx="4156">
                  <c:v>43222</c:v>
                </c:pt>
                <c:pt idx="4157">
                  <c:v>43223</c:v>
                </c:pt>
                <c:pt idx="4158">
                  <c:v>43224</c:v>
                </c:pt>
                <c:pt idx="4159">
                  <c:v>43228</c:v>
                </c:pt>
                <c:pt idx="4160">
                  <c:v>43229</c:v>
                </c:pt>
                <c:pt idx="4161">
                  <c:v>43230</c:v>
                </c:pt>
                <c:pt idx="4162">
                  <c:v>43231</c:v>
                </c:pt>
                <c:pt idx="4163">
                  <c:v>43234</c:v>
                </c:pt>
                <c:pt idx="4164">
                  <c:v>43235</c:v>
                </c:pt>
                <c:pt idx="4165">
                  <c:v>43236</c:v>
                </c:pt>
                <c:pt idx="4166">
                  <c:v>43237</c:v>
                </c:pt>
                <c:pt idx="4167">
                  <c:v>43238</c:v>
                </c:pt>
                <c:pt idx="4168">
                  <c:v>43241</c:v>
                </c:pt>
                <c:pt idx="4169">
                  <c:v>43242</c:v>
                </c:pt>
                <c:pt idx="4170">
                  <c:v>43243</c:v>
                </c:pt>
                <c:pt idx="4171">
                  <c:v>43244</c:v>
                </c:pt>
                <c:pt idx="4172">
                  <c:v>43245</c:v>
                </c:pt>
                <c:pt idx="4173">
                  <c:v>43249</c:v>
                </c:pt>
                <c:pt idx="4174">
                  <c:v>43250</c:v>
                </c:pt>
                <c:pt idx="4175">
                  <c:v>43251</c:v>
                </c:pt>
                <c:pt idx="4176">
                  <c:v>43252</c:v>
                </c:pt>
                <c:pt idx="4177">
                  <c:v>43255</c:v>
                </c:pt>
                <c:pt idx="4178">
                  <c:v>43256</c:v>
                </c:pt>
                <c:pt idx="4179">
                  <c:v>43257</c:v>
                </c:pt>
                <c:pt idx="4180">
                  <c:v>43258</c:v>
                </c:pt>
                <c:pt idx="4181">
                  <c:v>43259</c:v>
                </c:pt>
                <c:pt idx="4182">
                  <c:v>43262</c:v>
                </c:pt>
                <c:pt idx="4183">
                  <c:v>43263</c:v>
                </c:pt>
                <c:pt idx="4184">
                  <c:v>43264</c:v>
                </c:pt>
                <c:pt idx="4185">
                  <c:v>43265</c:v>
                </c:pt>
                <c:pt idx="4186">
                  <c:v>43266</c:v>
                </c:pt>
                <c:pt idx="4187">
                  <c:v>43269</c:v>
                </c:pt>
                <c:pt idx="4188">
                  <c:v>43270</c:v>
                </c:pt>
                <c:pt idx="4189">
                  <c:v>43271</c:v>
                </c:pt>
                <c:pt idx="4190">
                  <c:v>43272</c:v>
                </c:pt>
                <c:pt idx="4191">
                  <c:v>43273</c:v>
                </c:pt>
                <c:pt idx="4192">
                  <c:v>43276</c:v>
                </c:pt>
                <c:pt idx="4193">
                  <c:v>43277</c:v>
                </c:pt>
                <c:pt idx="4194">
                  <c:v>43278</c:v>
                </c:pt>
                <c:pt idx="4195">
                  <c:v>43279</c:v>
                </c:pt>
                <c:pt idx="4196">
                  <c:v>43280</c:v>
                </c:pt>
                <c:pt idx="4197">
                  <c:v>43283</c:v>
                </c:pt>
                <c:pt idx="4198">
                  <c:v>43284</c:v>
                </c:pt>
                <c:pt idx="4199">
                  <c:v>43285</c:v>
                </c:pt>
                <c:pt idx="4200">
                  <c:v>43286</c:v>
                </c:pt>
                <c:pt idx="4201">
                  <c:v>43287</c:v>
                </c:pt>
                <c:pt idx="4202">
                  <c:v>43290</c:v>
                </c:pt>
                <c:pt idx="4203">
                  <c:v>43291</c:v>
                </c:pt>
                <c:pt idx="4204">
                  <c:v>43292</c:v>
                </c:pt>
                <c:pt idx="4205">
                  <c:v>43293</c:v>
                </c:pt>
                <c:pt idx="4206">
                  <c:v>43294</c:v>
                </c:pt>
                <c:pt idx="4207">
                  <c:v>43297</c:v>
                </c:pt>
                <c:pt idx="4208">
                  <c:v>43298</c:v>
                </c:pt>
                <c:pt idx="4209">
                  <c:v>43299</c:v>
                </c:pt>
                <c:pt idx="4210">
                  <c:v>43300</c:v>
                </c:pt>
                <c:pt idx="4211">
                  <c:v>43301</c:v>
                </c:pt>
                <c:pt idx="4212">
                  <c:v>43304</c:v>
                </c:pt>
                <c:pt idx="4213">
                  <c:v>43305</c:v>
                </c:pt>
                <c:pt idx="4214">
                  <c:v>43306</c:v>
                </c:pt>
                <c:pt idx="4215">
                  <c:v>43307</c:v>
                </c:pt>
                <c:pt idx="4216">
                  <c:v>43308</c:v>
                </c:pt>
                <c:pt idx="4217">
                  <c:v>43311</c:v>
                </c:pt>
                <c:pt idx="4218">
                  <c:v>43312</c:v>
                </c:pt>
                <c:pt idx="4219">
                  <c:v>43313</c:v>
                </c:pt>
                <c:pt idx="4220">
                  <c:v>43314</c:v>
                </c:pt>
                <c:pt idx="4221">
                  <c:v>43315</c:v>
                </c:pt>
                <c:pt idx="4222">
                  <c:v>43318</c:v>
                </c:pt>
                <c:pt idx="4223">
                  <c:v>43319</c:v>
                </c:pt>
                <c:pt idx="4224">
                  <c:v>43320</c:v>
                </c:pt>
                <c:pt idx="4225">
                  <c:v>43321</c:v>
                </c:pt>
                <c:pt idx="4226">
                  <c:v>43322</c:v>
                </c:pt>
                <c:pt idx="4227">
                  <c:v>43325</c:v>
                </c:pt>
                <c:pt idx="4228">
                  <c:v>43326</c:v>
                </c:pt>
                <c:pt idx="4229">
                  <c:v>43327</c:v>
                </c:pt>
                <c:pt idx="4230">
                  <c:v>43328</c:v>
                </c:pt>
                <c:pt idx="4231">
                  <c:v>43329</c:v>
                </c:pt>
                <c:pt idx="4232">
                  <c:v>43332</c:v>
                </c:pt>
                <c:pt idx="4233">
                  <c:v>43333</c:v>
                </c:pt>
                <c:pt idx="4234">
                  <c:v>43334</c:v>
                </c:pt>
                <c:pt idx="4235">
                  <c:v>43335</c:v>
                </c:pt>
                <c:pt idx="4236">
                  <c:v>43336</c:v>
                </c:pt>
                <c:pt idx="4237">
                  <c:v>43340</c:v>
                </c:pt>
                <c:pt idx="4238">
                  <c:v>43341</c:v>
                </c:pt>
                <c:pt idx="4239">
                  <c:v>43342</c:v>
                </c:pt>
                <c:pt idx="4240">
                  <c:v>43343</c:v>
                </c:pt>
                <c:pt idx="4241">
                  <c:v>43346</c:v>
                </c:pt>
                <c:pt idx="4242">
                  <c:v>43347</c:v>
                </c:pt>
                <c:pt idx="4243">
                  <c:v>43348</c:v>
                </c:pt>
                <c:pt idx="4244">
                  <c:v>43349</c:v>
                </c:pt>
                <c:pt idx="4245">
                  <c:v>43350</c:v>
                </c:pt>
                <c:pt idx="4246">
                  <c:v>43353</c:v>
                </c:pt>
                <c:pt idx="4247">
                  <c:v>43354</c:v>
                </c:pt>
                <c:pt idx="4248">
                  <c:v>43355</c:v>
                </c:pt>
                <c:pt idx="4249">
                  <c:v>43356</c:v>
                </c:pt>
                <c:pt idx="4250">
                  <c:v>43357</c:v>
                </c:pt>
                <c:pt idx="4251">
                  <c:v>43360</c:v>
                </c:pt>
                <c:pt idx="4252">
                  <c:v>43361</c:v>
                </c:pt>
                <c:pt idx="4253">
                  <c:v>43362</c:v>
                </c:pt>
                <c:pt idx="4254">
                  <c:v>43363</c:v>
                </c:pt>
                <c:pt idx="4255">
                  <c:v>43364</c:v>
                </c:pt>
                <c:pt idx="4256">
                  <c:v>43367</c:v>
                </c:pt>
                <c:pt idx="4257">
                  <c:v>43368</c:v>
                </c:pt>
                <c:pt idx="4258">
                  <c:v>43369</c:v>
                </c:pt>
                <c:pt idx="4259">
                  <c:v>43370</c:v>
                </c:pt>
                <c:pt idx="4260">
                  <c:v>43371</c:v>
                </c:pt>
                <c:pt idx="4261">
                  <c:v>43374</c:v>
                </c:pt>
                <c:pt idx="4262">
                  <c:v>43375</c:v>
                </c:pt>
                <c:pt idx="4263">
                  <c:v>43376</c:v>
                </c:pt>
                <c:pt idx="4264">
                  <c:v>43377</c:v>
                </c:pt>
                <c:pt idx="4265">
                  <c:v>43378</c:v>
                </c:pt>
                <c:pt idx="4266">
                  <c:v>43381</c:v>
                </c:pt>
                <c:pt idx="4267">
                  <c:v>43382</c:v>
                </c:pt>
                <c:pt idx="4268">
                  <c:v>43383</c:v>
                </c:pt>
                <c:pt idx="4269">
                  <c:v>43384</c:v>
                </c:pt>
                <c:pt idx="4270">
                  <c:v>43385</c:v>
                </c:pt>
                <c:pt idx="4271">
                  <c:v>43388</c:v>
                </c:pt>
                <c:pt idx="4272">
                  <c:v>43389</c:v>
                </c:pt>
                <c:pt idx="4273">
                  <c:v>43390</c:v>
                </c:pt>
                <c:pt idx="4274">
                  <c:v>43391</c:v>
                </c:pt>
                <c:pt idx="4275">
                  <c:v>43392</c:v>
                </c:pt>
                <c:pt idx="4276">
                  <c:v>43395</c:v>
                </c:pt>
                <c:pt idx="4277">
                  <c:v>43396</c:v>
                </c:pt>
                <c:pt idx="4278">
                  <c:v>43397</c:v>
                </c:pt>
                <c:pt idx="4279">
                  <c:v>43398</c:v>
                </c:pt>
                <c:pt idx="4280">
                  <c:v>43399</c:v>
                </c:pt>
                <c:pt idx="4281">
                  <c:v>43402</c:v>
                </c:pt>
                <c:pt idx="4282">
                  <c:v>43403</c:v>
                </c:pt>
                <c:pt idx="4283">
                  <c:v>43404</c:v>
                </c:pt>
                <c:pt idx="4284">
                  <c:v>43405</c:v>
                </c:pt>
                <c:pt idx="4285">
                  <c:v>43406</c:v>
                </c:pt>
                <c:pt idx="4286">
                  <c:v>43409</c:v>
                </c:pt>
                <c:pt idx="4287">
                  <c:v>43410</c:v>
                </c:pt>
                <c:pt idx="4288">
                  <c:v>43411</c:v>
                </c:pt>
                <c:pt idx="4289">
                  <c:v>43412</c:v>
                </c:pt>
                <c:pt idx="4290">
                  <c:v>43413</c:v>
                </c:pt>
                <c:pt idx="4291">
                  <c:v>43416</c:v>
                </c:pt>
                <c:pt idx="4292">
                  <c:v>43417</c:v>
                </c:pt>
                <c:pt idx="4293">
                  <c:v>43418</c:v>
                </c:pt>
                <c:pt idx="4294">
                  <c:v>43419</c:v>
                </c:pt>
                <c:pt idx="4295">
                  <c:v>43420</c:v>
                </c:pt>
                <c:pt idx="4296">
                  <c:v>43423</c:v>
                </c:pt>
                <c:pt idx="4297">
                  <c:v>43424</c:v>
                </c:pt>
                <c:pt idx="4298">
                  <c:v>43425</c:v>
                </c:pt>
                <c:pt idx="4299">
                  <c:v>43426</c:v>
                </c:pt>
                <c:pt idx="4300">
                  <c:v>43427</c:v>
                </c:pt>
                <c:pt idx="4301">
                  <c:v>43430</c:v>
                </c:pt>
                <c:pt idx="4302">
                  <c:v>43431</c:v>
                </c:pt>
                <c:pt idx="4303">
                  <c:v>43432</c:v>
                </c:pt>
                <c:pt idx="4304">
                  <c:v>43433</c:v>
                </c:pt>
                <c:pt idx="4305">
                  <c:v>43434</c:v>
                </c:pt>
                <c:pt idx="4306">
                  <c:v>43437</c:v>
                </c:pt>
                <c:pt idx="4307">
                  <c:v>43438</c:v>
                </c:pt>
                <c:pt idx="4308">
                  <c:v>43439</c:v>
                </c:pt>
                <c:pt idx="4309">
                  <c:v>43440</c:v>
                </c:pt>
                <c:pt idx="4310">
                  <c:v>43441</c:v>
                </c:pt>
                <c:pt idx="4311">
                  <c:v>43444</c:v>
                </c:pt>
                <c:pt idx="4312">
                  <c:v>43445</c:v>
                </c:pt>
                <c:pt idx="4313">
                  <c:v>43446</c:v>
                </c:pt>
                <c:pt idx="4314">
                  <c:v>43447</c:v>
                </c:pt>
                <c:pt idx="4315">
                  <c:v>43448</c:v>
                </c:pt>
                <c:pt idx="4316">
                  <c:v>43451</c:v>
                </c:pt>
                <c:pt idx="4317">
                  <c:v>43452</c:v>
                </c:pt>
                <c:pt idx="4318">
                  <c:v>43453</c:v>
                </c:pt>
                <c:pt idx="4319">
                  <c:v>43454</c:v>
                </c:pt>
                <c:pt idx="4320">
                  <c:v>43455</c:v>
                </c:pt>
                <c:pt idx="4321">
                  <c:v>43458</c:v>
                </c:pt>
                <c:pt idx="4322">
                  <c:v>43461</c:v>
                </c:pt>
                <c:pt idx="4323">
                  <c:v>43462</c:v>
                </c:pt>
                <c:pt idx="4324">
                  <c:v>43465</c:v>
                </c:pt>
                <c:pt idx="4325">
                  <c:v>43467</c:v>
                </c:pt>
                <c:pt idx="4326">
                  <c:v>43468</c:v>
                </c:pt>
                <c:pt idx="4327">
                  <c:v>43469</c:v>
                </c:pt>
                <c:pt idx="4328">
                  <c:v>43472</c:v>
                </c:pt>
                <c:pt idx="4329">
                  <c:v>43473</c:v>
                </c:pt>
                <c:pt idx="4330">
                  <c:v>43474</c:v>
                </c:pt>
                <c:pt idx="4331">
                  <c:v>43475</c:v>
                </c:pt>
                <c:pt idx="4332">
                  <c:v>43476</c:v>
                </c:pt>
                <c:pt idx="4333">
                  <c:v>43479</c:v>
                </c:pt>
                <c:pt idx="4334">
                  <c:v>43480</c:v>
                </c:pt>
                <c:pt idx="4335">
                  <c:v>43481</c:v>
                </c:pt>
                <c:pt idx="4336">
                  <c:v>43482</c:v>
                </c:pt>
                <c:pt idx="4337">
                  <c:v>43483</c:v>
                </c:pt>
                <c:pt idx="4338">
                  <c:v>43486</c:v>
                </c:pt>
                <c:pt idx="4339">
                  <c:v>43487</c:v>
                </c:pt>
                <c:pt idx="4340">
                  <c:v>43488</c:v>
                </c:pt>
                <c:pt idx="4341">
                  <c:v>43489</c:v>
                </c:pt>
                <c:pt idx="4342">
                  <c:v>43490</c:v>
                </c:pt>
                <c:pt idx="4343">
                  <c:v>43493</c:v>
                </c:pt>
                <c:pt idx="4344">
                  <c:v>43494</c:v>
                </c:pt>
                <c:pt idx="4345">
                  <c:v>43495</c:v>
                </c:pt>
                <c:pt idx="4346">
                  <c:v>43496</c:v>
                </c:pt>
                <c:pt idx="4347">
                  <c:v>43497</c:v>
                </c:pt>
                <c:pt idx="4348">
                  <c:v>43500</c:v>
                </c:pt>
                <c:pt idx="4349">
                  <c:v>43501</c:v>
                </c:pt>
                <c:pt idx="4350">
                  <c:v>43502</c:v>
                </c:pt>
                <c:pt idx="4351">
                  <c:v>43503</c:v>
                </c:pt>
                <c:pt idx="4352">
                  <c:v>43504</c:v>
                </c:pt>
                <c:pt idx="4353">
                  <c:v>43507</c:v>
                </c:pt>
                <c:pt idx="4354">
                  <c:v>43508</c:v>
                </c:pt>
                <c:pt idx="4355">
                  <c:v>43509</c:v>
                </c:pt>
                <c:pt idx="4356">
                  <c:v>43510</c:v>
                </c:pt>
                <c:pt idx="4357">
                  <c:v>43511</c:v>
                </c:pt>
                <c:pt idx="4358">
                  <c:v>43514</c:v>
                </c:pt>
                <c:pt idx="4359">
                  <c:v>43515</c:v>
                </c:pt>
                <c:pt idx="4360">
                  <c:v>43516</c:v>
                </c:pt>
                <c:pt idx="4361">
                  <c:v>43517</c:v>
                </c:pt>
                <c:pt idx="4362">
                  <c:v>43518</c:v>
                </c:pt>
                <c:pt idx="4363">
                  <c:v>43521</c:v>
                </c:pt>
                <c:pt idx="4364">
                  <c:v>43522</c:v>
                </c:pt>
                <c:pt idx="4365">
                  <c:v>43523</c:v>
                </c:pt>
                <c:pt idx="4366">
                  <c:v>43524</c:v>
                </c:pt>
                <c:pt idx="4367">
                  <c:v>43525</c:v>
                </c:pt>
                <c:pt idx="4368">
                  <c:v>43528</c:v>
                </c:pt>
                <c:pt idx="4369">
                  <c:v>43529</c:v>
                </c:pt>
                <c:pt idx="4370">
                  <c:v>43530</c:v>
                </c:pt>
                <c:pt idx="4371">
                  <c:v>43531</c:v>
                </c:pt>
                <c:pt idx="4372">
                  <c:v>43532</c:v>
                </c:pt>
                <c:pt idx="4373">
                  <c:v>43535</c:v>
                </c:pt>
                <c:pt idx="4374">
                  <c:v>43536</c:v>
                </c:pt>
                <c:pt idx="4375">
                  <c:v>43537</c:v>
                </c:pt>
                <c:pt idx="4376">
                  <c:v>43538</c:v>
                </c:pt>
                <c:pt idx="4377">
                  <c:v>43539</c:v>
                </c:pt>
                <c:pt idx="4378">
                  <c:v>43542</c:v>
                </c:pt>
                <c:pt idx="4379">
                  <c:v>43543</c:v>
                </c:pt>
                <c:pt idx="4380">
                  <c:v>43544</c:v>
                </c:pt>
                <c:pt idx="4381">
                  <c:v>43545</c:v>
                </c:pt>
                <c:pt idx="4382">
                  <c:v>43546</c:v>
                </c:pt>
                <c:pt idx="4383">
                  <c:v>43549</c:v>
                </c:pt>
                <c:pt idx="4384">
                  <c:v>43550</c:v>
                </c:pt>
                <c:pt idx="4385">
                  <c:v>43551</c:v>
                </c:pt>
                <c:pt idx="4386">
                  <c:v>43552</c:v>
                </c:pt>
                <c:pt idx="4387">
                  <c:v>43553</c:v>
                </c:pt>
                <c:pt idx="4388">
                  <c:v>43556</c:v>
                </c:pt>
                <c:pt idx="4389">
                  <c:v>43557</c:v>
                </c:pt>
                <c:pt idx="4390">
                  <c:v>43558</c:v>
                </c:pt>
                <c:pt idx="4391">
                  <c:v>43559</c:v>
                </c:pt>
                <c:pt idx="4392">
                  <c:v>43560</c:v>
                </c:pt>
                <c:pt idx="4393">
                  <c:v>43563</c:v>
                </c:pt>
                <c:pt idx="4394">
                  <c:v>43564</c:v>
                </c:pt>
                <c:pt idx="4395">
                  <c:v>43565</c:v>
                </c:pt>
                <c:pt idx="4396">
                  <c:v>43566</c:v>
                </c:pt>
                <c:pt idx="4397">
                  <c:v>43567</c:v>
                </c:pt>
                <c:pt idx="4398">
                  <c:v>43570</c:v>
                </c:pt>
                <c:pt idx="4399">
                  <c:v>43571</c:v>
                </c:pt>
                <c:pt idx="4400">
                  <c:v>43572</c:v>
                </c:pt>
                <c:pt idx="4401">
                  <c:v>43573</c:v>
                </c:pt>
                <c:pt idx="4402">
                  <c:v>43578</c:v>
                </c:pt>
                <c:pt idx="4403">
                  <c:v>43579</c:v>
                </c:pt>
                <c:pt idx="4404">
                  <c:v>43580</c:v>
                </c:pt>
                <c:pt idx="4405">
                  <c:v>43581</c:v>
                </c:pt>
                <c:pt idx="4406">
                  <c:v>43584</c:v>
                </c:pt>
                <c:pt idx="4407">
                  <c:v>43585</c:v>
                </c:pt>
                <c:pt idx="4408">
                  <c:v>43586</c:v>
                </c:pt>
                <c:pt idx="4409">
                  <c:v>43587</c:v>
                </c:pt>
                <c:pt idx="4410">
                  <c:v>43588</c:v>
                </c:pt>
                <c:pt idx="4411">
                  <c:v>43592</c:v>
                </c:pt>
                <c:pt idx="4412">
                  <c:v>43593</c:v>
                </c:pt>
                <c:pt idx="4413">
                  <c:v>43594</c:v>
                </c:pt>
                <c:pt idx="4414">
                  <c:v>43595</c:v>
                </c:pt>
                <c:pt idx="4415">
                  <c:v>43598</c:v>
                </c:pt>
                <c:pt idx="4416">
                  <c:v>43599</c:v>
                </c:pt>
                <c:pt idx="4417">
                  <c:v>43600</c:v>
                </c:pt>
                <c:pt idx="4418">
                  <c:v>43601</c:v>
                </c:pt>
                <c:pt idx="4419">
                  <c:v>43602</c:v>
                </c:pt>
                <c:pt idx="4420">
                  <c:v>43605</c:v>
                </c:pt>
                <c:pt idx="4421">
                  <c:v>43606</c:v>
                </c:pt>
                <c:pt idx="4422">
                  <c:v>43607</c:v>
                </c:pt>
                <c:pt idx="4423">
                  <c:v>43608</c:v>
                </c:pt>
                <c:pt idx="4424">
                  <c:v>43609</c:v>
                </c:pt>
                <c:pt idx="4425">
                  <c:v>43613</c:v>
                </c:pt>
                <c:pt idx="4426">
                  <c:v>43614</c:v>
                </c:pt>
                <c:pt idx="4427">
                  <c:v>43615</c:v>
                </c:pt>
                <c:pt idx="4428">
                  <c:v>43616</c:v>
                </c:pt>
                <c:pt idx="4429">
                  <c:v>43619</c:v>
                </c:pt>
                <c:pt idx="4430">
                  <c:v>43620</c:v>
                </c:pt>
                <c:pt idx="4431">
                  <c:v>43621</c:v>
                </c:pt>
                <c:pt idx="4432">
                  <c:v>43622</c:v>
                </c:pt>
                <c:pt idx="4433">
                  <c:v>43623</c:v>
                </c:pt>
                <c:pt idx="4434">
                  <c:v>43626</c:v>
                </c:pt>
                <c:pt idx="4435">
                  <c:v>43627</c:v>
                </c:pt>
                <c:pt idx="4436">
                  <c:v>43628</c:v>
                </c:pt>
                <c:pt idx="4437">
                  <c:v>43629</c:v>
                </c:pt>
                <c:pt idx="4438">
                  <c:v>43630</c:v>
                </c:pt>
                <c:pt idx="4439">
                  <c:v>43633</c:v>
                </c:pt>
                <c:pt idx="4440">
                  <c:v>43634</c:v>
                </c:pt>
                <c:pt idx="4441">
                  <c:v>43635</c:v>
                </c:pt>
                <c:pt idx="4442">
                  <c:v>43636</c:v>
                </c:pt>
                <c:pt idx="4443">
                  <c:v>43637</c:v>
                </c:pt>
                <c:pt idx="4444">
                  <c:v>43640</c:v>
                </c:pt>
                <c:pt idx="4445">
                  <c:v>43641</c:v>
                </c:pt>
                <c:pt idx="4446">
                  <c:v>43642</c:v>
                </c:pt>
                <c:pt idx="4447">
                  <c:v>43643</c:v>
                </c:pt>
                <c:pt idx="4448">
                  <c:v>43644</c:v>
                </c:pt>
                <c:pt idx="4449">
                  <c:v>43647</c:v>
                </c:pt>
                <c:pt idx="4450">
                  <c:v>43648</c:v>
                </c:pt>
                <c:pt idx="4451">
                  <c:v>43649</c:v>
                </c:pt>
                <c:pt idx="4452">
                  <c:v>43650</c:v>
                </c:pt>
                <c:pt idx="4453">
                  <c:v>43651</c:v>
                </c:pt>
                <c:pt idx="4454">
                  <c:v>43654</c:v>
                </c:pt>
                <c:pt idx="4455">
                  <c:v>43655</c:v>
                </c:pt>
                <c:pt idx="4456">
                  <c:v>43656</c:v>
                </c:pt>
                <c:pt idx="4457">
                  <c:v>43657</c:v>
                </c:pt>
                <c:pt idx="4458">
                  <c:v>43658</c:v>
                </c:pt>
                <c:pt idx="4459">
                  <c:v>43661</c:v>
                </c:pt>
                <c:pt idx="4460">
                  <c:v>43662</c:v>
                </c:pt>
                <c:pt idx="4461">
                  <c:v>43663</c:v>
                </c:pt>
                <c:pt idx="4462">
                  <c:v>43664</c:v>
                </c:pt>
                <c:pt idx="4463">
                  <c:v>43665</c:v>
                </c:pt>
                <c:pt idx="4464">
                  <c:v>43668</c:v>
                </c:pt>
                <c:pt idx="4465">
                  <c:v>43669</c:v>
                </c:pt>
                <c:pt idx="4466">
                  <c:v>43670</c:v>
                </c:pt>
                <c:pt idx="4467">
                  <c:v>43671</c:v>
                </c:pt>
                <c:pt idx="4468">
                  <c:v>43672</c:v>
                </c:pt>
                <c:pt idx="4469">
                  <c:v>43675</c:v>
                </c:pt>
                <c:pt idx="4470">
                  <c:v>43676</c:v>
                </c:pt>
                <c:pt idx="4471">
                  <c:v>43677</c:v>
                </c:pt>
                <c:pt idx="4472">
                  <c:v>43678</c:v>
                </c:pt>
                <c:pt idx="4473">
                  <c:v>43679</c:v>
                </c:pt>
                <c:pt idx="4474">
                  <c:v>43682</c:v>
                </c:pt>
                <c:pt idx="4475">
                  <c:v>43683</c:v>
                </c:pt>
                <c:pt idx="4476">
                  <c:v>43684</c:v>
                </c:pt>
                <c:pt idx="4477">
                  <c:v>43685</c:v>
                </c:pt>
                <c:pt idx="4478">
                  <c:v>43686</c:v>
                </c:pt>
                <c:pt idx="4479">
                  <c:v>43689</c:v>
                </c:pt>
                <c:pt idx="4480">
                  <c:v>43690</c:v>
                </c:pt>
                <c:pt idx="4481">
                  <c:v>43691</c:v>
                </c:pt>
                <c:pt idx="4482">
                  <c:v>43692</c:v>
                </c:pt>
                <c:pt idx="4483">
                  <c:v>43693</c:v>
                </c:pt>
                <c:pt idx="4484">
                  <c:v>43696</c:v>
                </c:pt>
                <c:pt idx="4485">
                  <c:v>43697</c:v>
                </c:pt>
                <c:pt idx="4486">
                  <c:v>43698</c:v>
                </c:pt>
                <c:pt idx="4487">
                  <c:v>43699</c:v>
                </c:pt>
                <c:pt idx="4488">
                  <c:v>43700</c:v>
                </c:pt>
                <c:pt idx="4489">
                  <c:v>43704</c:v>
                </c:pt>
                <c:pt idx="4490">
                  <c:v>43705</c:v>
                </c:pt>
                <c:pt idx="4491">
                  <c:v>43706</c:v>
                </c:pt>
                <c:pt idx="4492">
                  <c:v>43707</c:v>
                </c:pt>
                <c:pt idx="4493">
                  <c:v>43710</c:v>
                </c:pt>
                <c:pt idx="4494">
                  <c:v>43711</c:v>
                </c:pt>
                <c:pt idx="4495">
                  <c:v>43712</c:v>
                </c:pt>
                <c:pt idx="4496">
                  <c:v>43713</c:v>
                </c:pt>
                <c:pt idx="4497">
                  <c:v>43714</c:v>
                </c:pt>
                <c:pt idx="4498">
                  <c:v>43717</c:v>
                </c:pt>
                <c:pt idx="4499">
                  <c:v>43718</c:v>
                </c:pt>
                <c:pt idx="4500">
                  <c:v>43719</c:v>
                </c:pt>
                <c:pt idx="4501">
                  <c:v>43720</c:v>
                </c:pt>
                <c:pt idx="4502">
                  <c:v>43721</c:v>
                </c:pt>
                <c:pt idx="4503">
                  <c:v>43724</c:v>
                </c:pt>
                <c:pt idx="4504">
                  <c:v>43725</c:v>
                </c:pt>
                <c:pt idx="4505">
                  <c:v>43726</c:v>
                </c:pt>
                <c:pt idx="4506">
                  <c:v>43727</c:v>
                </c:pt>
                <c:pt idx="4507">
                  <c:v>43728</c:v>
                </c:pt>
                <c:pt idx="4508">
                  <c:v>43731</c:v>
                </c:pt>
                <c:pt idx="4509">
                  <c:v>43732</c:v>
                </c:pt>
                <c:pt idx="4510">
                  <c:v>43733</c:v>
                </c:pt>
                <c:pt idx="4511">
                  <c:v>43734</c:v>
                </c:pt>
                <c:pt idx="4512">
                  <c:v>43735</c:v>
                </c:pt>
                <c:pt idx="4513">
                  <c:v>43738</c:v>
                </c:pt>
                <c:pt idx="4514">
                  <c:v>43739</c:v>
                </c:pt>
                <c:pt idx="4515">
                  <c:v>43740</c:v>
                </c:pt>
                <c:pt idx="4516">
                  <c:v>43741</c:v>
                </c:pt>
                <c:pt idx="4517">
                  <c:v>43742</c:v>
                </c:pt>
                <c:pt idx="4518">
                  <c:v>43745</c:v>
                </c:pt>
                <c:pt idx="4519">
                  <c:v>43746</c:v>
                </c:pt>
                <c:pt idx="4520">
                  <c:v>43747</c:v>
                </c:pt>
                <c:pt idx="4521">
                  <c:v>43748</c:v>
                </c:pt>
                <c:pt idx="4522">
                  <c:v>43749</c:v>
                </c:pt>
                <c:pt idx="4523">
                  <c:v>43752</c:v>
                </c:pt>
                <c:pt idx="4524">
                  <c:v>43753</c:v>
                </c:pt>
                <c:pt idx="4525">
                  <c:v>43754</c:v>
                </c:pt>
                <c:pt idx="4526">
                  <c:v>43755</c:v>
                </c:pt>
                <c:pt idx="4527">
                  <c:v>43756</c:v>
                </c:pt>
                <c:pt idx="4528">
                  <c:v>43759</c:v>
                </c:pt>
                <c:pt idx="4529">
                  <c:v>43760</c:v>
                </c:pt>
                <c:pt idx="4530">
                  <c:v>43761</c:v>
                </c:pt>
                <c:pt idx="4531">
                  <c:v>43762</c:v>
                </c:pt>
                <c:pt idx="4532">
                  <c:v>43763</c:v>
                </c:pt>
                <c:pt idx="4533">
                  <c:v>43766</c:v>
                </c:pt>
                <c:pt idx="4534">
                  <c:v>43767</c:v>
                </c:pt>
                <c:pt idx="4535">
                  <c:v>43768</c:v>
                </c:pt>
                <c:pt idx="4536">
                  <c:v>43769</c:v>
                </c:pt>
                <c:pt idx="4537">
                  <c:v>43770</c:v>
                </c:pt>
                <c:pt idx="4538">
                  <c:v>43773</c:v>
                </c:pt>
                <c:pt idx="4539">
                  <c:v>43774</c:v>
                </c:pt>
                <c:pt idx="4540">
                  <c:v>43775</c:v>
                </c:pt>
              </c:numCache>
            </c:numRef>
          </c:cat>
          <c:val>
            <c:numRef>
              <c:f>Feuil1!$B$2:$B$4542</c:f>
              <c:numCache>
                <c:formatCode>0.0</c:formatCode>
                <c:ptCount val="4541"/>
                <c:pt idx="0">
                  <c:v>22.56</c:v>
                </c:pt>
                <c:pt idx="1">
                  <c:v>22.78</c:v>
                </c:pt>
                <c:pt idx="2">
                  <c:v>22.9</c:v>
                </c:pt>
                <c:pt idx="3" formatCode="0.00">
                  <c:v>23.39</c:v>
                </c:pt>
                <c:pt idx="4" formatCode="0.00">
                  <c:v>23.44</c:v>
                </c:pt>
                <c:pt idx="5" formatCode="0.00">
                  <c:v>23.4</c:v>
                </c:pt>
                <c:pt idx="6" formatCode="0.00">
                  <c:v>24.96</c:v>
                </c:pt>
                <c:pt idx="7" formatCode="0.00">
                  <c:v>25.1</c:v>
                </c:pt>
                <c:pt idx="8" formatCode="0.00">
                  <c:v>24.29</c:v>
                </c:pt>
                <c:pt idx="9" formatCode="0.00">
                  <c:v>24.18</c:v>
                </c:pt>
                <c:pt idx="10" formatCode="0.00">
                  <c:v>24.99</c:v>
                </c:pt>
                <c:pt idx="11" formatCode="0.00">
                  <c:v>26.05</c:v>
                </c:pt>
                <c:pt idx="12" formatCode="0.00">
                  <c:v>26.05</c:v>
                </c:pt>
                <c:pt idx="13" formatCode="0.00">
                  <c:v>25.52</c:v>
                </c:pt>
                <c:pt idx="14" formatCode="0.00">
                  <c:v>25.45</c:v>
                </c:pt>
                <c:pt idx="15" formatCode="0.00">
                  <c:v>25.45</c:v>
                </c:pt>
                <c:pt idx="16" formatCode="0.00">
                  <c:v>23.5</c:v>
                </c:pt>
                <c:pt idx="17" formatCode="0.00">
                  <c:v>23.9</c:v>
                </c:pt>
                <c:pt idx="18" formatCode="0.00">
                  <c:v>23.6</c:v>
                </c:pt>
                <c:pt idx="19" formatCode="0.00">
                  <c:v>23.4</c:v>
                </c:pt>
                <c:pt idx="20" formatCode="0.00">
                  <c:v>23.2</c:v>
                </c:pt>
                <c:pt idx="21" formatCode="0.00">
                  <c:v>22.94</c:v>
                </c:pt>
                <c:pt idx="22" formatCode="0.00">
                  <c:v>22.92</c:v>
                </c:pt>
                <c:pt idx="23" formatCode="0.00">
                  <c:v>22.85</c:v>
                </c:pt>
                <c:pt idx="24" formatCode="0.00">
                  <c:v>22.69</c:v>
                </c:pt>
                <c:pt idx="25" formatCode="0.00">
                  <c:v>22.93</c:v>
                </c:pt>
                <c:pt idx="26" formatCode="0.00">
                  <c:v>23.15</c:v>
                </c:pt>
                <c:pt idx="27" formatCode="0.00">
                  <c:v>23.15</c:v>
                </c:pt>
                <c:pt idx="28" formatCode="0.00">
                  <c:v>23</c:v>
                </c:pt>
                <c:pt idx="29" formatCode="0.00">
                  <c:v>23.04</c:v>
                </c:pt>
                <c:pt idx="30" formatCode="0.00">
                  <c:v>23.09</c:v>
                </c:pt>
                <c:pt idx="31" formatCode="0.00">
                  <c:v>23.1</c:v>
                </c:pt>
                <c:pt idx="32" formatCode="0.00">
                  <c:v>23.19</c:v>
                </c:pt>
                <c:pt idx="33" formatCode="0.00">
                  <c:v>23.29</c:v>
                </c:pt>
                <c:pt idx="34" formatCode="0.00">
                  <c:v>23.27</c:v>
                </c:pt>
                <c:pt idx="35" formatCode="0.00">
                  <c:v>23.37</c:v>
                </c:pt>
                <c:pt idx="36" formatCode="0.00">
                  <c:v>23.43</c:v>
                </c:pt>
                <c:pt idx="37" formatCode="0.00">
                  <c:v>23.35</c:v>
                </c:pt>
                <c:pt idx="38" formatCode="0.00">
                  <c:v>23.24</c:v>
                </c:pt>
                <c:pt idx="39" formatCode="0.00">
                  <c:v>23.19</c:v>
                </c:pt>
                <c:pt idx="40" formatCode="0.00">
                  <c:v>23.08</c:v>
                </c:pt>
                <c:pt idx="41" formatCode="0.00">
                  <c:v>22.86</c:v>
                </c:pt>
                <c:pt idx="42" formatCode="0.00">
                  <c:v>22.95</c:v>
                </c:pt>
                <c:pt idx="43" formatCode="0.00">
                  <c:v>22.95</c:v>
                </c:pt>
                <c:pt idx="44" formatCode="0.00">
                  <c:v>23.14</c:v>
                </c:pt>
                <c:pt idx="45" formatCode="0.00">
                  <c:v>23.19</c:v>
                </c:pt>
                <c:pt idx="46" formatCode="0.00">
                  <c:v>23.28</c:v>
                </c:pt>
                <c:pt idx="47" formatCode="0.00">
                  <c:v>23.22</c:v>
                </c:pt>
                <c:pt idx="48" formatCode="0.00">
                  <c:v>23.2</c:v>
                </c:pt>
                <c:pt idx="49" formatCode="0.00">
                  <c:v>23</c:v>
                </c:pt>
                <c:pt idx="50" formatCode="0.00">
                  <c:v>22.95</c:v>
                </c:pt>
                <c:pt idx="51" formatCode="0.00">
                  <c:v>22.83</c:v>
                </c:pt>
                <c:pt idx="52" formatCode="0.00">
                  <c:v>22.84</c:v>
                </c:pt>
                <c:pt idx="53" formatCode="0.00">
                  <c:v>22.84</c:v>
                </c:pt>
                <c:pt idx="54" formatCode="0.00">
                  <c:v>22.88</c:v>
                </c:pt>
                <c:pt idx="55" formatCode="0.00">
                  <c:v>22.89</c:v>
                </c:pt>
                <c:pt idx="56" formatCode="0.00">
                  <c:v>22.85</c:v>
                </c:pt>
                <c:pt idx="57" formatCode="0.00">
                  <c:v>23</c:v>
                </c:pt>
                <c:pt idx="58" formatCode="0.00">
                  <c:v>22.9</c:v>
                </c:pt>
                <c:pt idx="59" formatCode="0.00">
                  <c:v>22.86</c:v>
                </c:pt>
                <c:pt idx="60" formatCode="0.00">
                  <c:v>22.86</c:v>
                </c:pt>
                <c:pt idx="61" formatCode="0.00">
                  <c:v>22.92</c:v>
                </c:pt>
                <c:pt idx="62" formatCode="0.00">
                  <c:v>22.92</c:v>
                </c:pt>
                <c:pt idx="63" formatCode="0.00">
                  <c:v>23.03</c:v>
                </c:pt>
                <c:pt idx="64" formatCode="0.00">
                  <c:v>23.06</c:v>
                </c:pt>
                <c:pt idx="65" formatCode="0.00">
                  <c:v>23.1</c:v>
                </c:pt>
                <c:pt idx="66" formatCode="0.00">
                  <c:v>23.17</c:v>
                </c:pt>
                <c:pt idx="67" formatCode="0.00">
                  <c:v>23.024999999999999</c:v>
                </c:pt>
                <c:pt idx="68" formatCode="0.00">
                  <c:v>23.024999999999999</c:v>
                </c:pt>
                <c:pt idx="69" formatCode="0.00">
                  <c:v>22.93</c:v>
                </c:pt>
                <c:pt idx="70" formatCode="0.00">
                  <c:v>23.04</c:v>
                </c:pt>
                <c:pt idx="71" formatCode="0.00">
                  <c:v>23.03</c:v>
                </c:pt>
                <c:pt idx="72" formatCode="0.00">
                  <c:v>23</c:v>
                </c:pt>
                <c:pt idx="73" formatCode="0.00">
                  <c:v>23.06</c:v>
                </c:pt>
                <c:pt idx="74" formatCode="0.00">
                  <c:v>23.07</c:v>
                </c:pt>
                <c:pt idx="75" formatCode="0.00">
                  <c:v>23.04</c:v>
                </c:pt>
                <c:pt idx="76" formatCode="0.00">
                  <c:v>23.12</c:v>
                </c:pt>
                <c:pt idx="77" formatCode="0.00">
                  <c:v>23.09</c:v>
                </c:pt>
                <c:pt idx="78" formatCode="0.00">
                  <c:v>23.09</c:v>
                </c:pt>
                <c:pt idx="79" formatCode="0.00">
                  <c:v>23.16</c:v>
                </c:pt>
                <c:pt idx="80" formatCode="0.00">
                  <c:v>23.13</c:v>
                </c:pt>
                <c:pt idx="81" formatCode="0.00">
                  <c:v>23.12</c:v>
                </c:pt>
                <c:pt idx="82" formatCode="0.00">
                  <c:v>23.18</c:v>
                </c:pt>
                <c:pt idx="83" formatCode="0.00">
                  <c:v>23.14</c:v>
                </c:pt>
                <c:pt idx="84" formatCode="0.00">
                  <c:v>23.3</c:v>
                </c:pt>
                <c:pt idx="85" formatCode="0.00">
                  <c:v>23.29</c:v>
                </c:pt>
                <c:pt idx="86" formatCode="0.00">
                  <c:v>23.36</c:v>
                </c:pt>
                <c:pt idx="87" formatCode="0.00">
                  <c:v>23.3</c:v>
                </c:pt>
                <c:pt idx="88" formatCode="0.00">
                  <c:v>23.19</c:v>
                </c:pt>
                <c:pt idx="89" formatCode="0.00">
                  <c:v>23.21</c:v>
                </c:pt>
                <c:pt idx="90" formatCode="0.00">
                  <c:v>23.23</c:v>
                </c:pt>
                <c:pt idx="91" formatCode="0.00">
                  <c:v>23.25</c:v>
                </c:pt>
                <c:pt idx="92" formatCode="0.00">
                  <c:v>23.32</c:v>
                </c:pt>
                <c:pt idx="93" formatCode="0.00">
                  <c:v>23.44</c:v>
                </c:pt>
                <c:pt idx="94" formatCode="0.00">
                  <c:v>23.34</c:v>
                </c:pt>
                <c:pt idx="95" formatCode="0.00">
                  <c:v>23.48</c:v>
                </c:pt>
                <c:pt idx="96" formatCode="0.00">
                  <c:v>23.33</c:v>
                </c:pt>
                <c:pt idx="97" formatCode="0.00">
                  <c:v>23.44</c:v>
                </c:pt>
                <c:pt idx="98" formatCode="0.00">
                  <c:v>23.5</c:v>
                </c:pt>
                <c:pt idx="99" formatCode="0.00">
                  <c:v>23.5</c:v>
                </c:pt>
                <c:pt idx="100" formatCode="0.00">
                  <c:v>23.48</c:v>
                </c:pt>
                <c:pt idx="101" formatCode="0.00">
                  <c:v>23.42</c:v>
                </c:pt>
                <c:pt idx="102" formatCode="0.00">
                  <c:v>23.43</c:v>
                </c:pt>
                <c:pt idx="103" formatCode="0.00">
                  <c:v>23.54</c:v>
                </c:pt>
                <c:pt idx="104" formatCode="0.00">
                  <c:v>23.54</c:v>
                </c:pt>
                <c:pt idx="105" formatCode="0.00">
                  <c:v>23.69</c:v>
                </c:pt>
                <c:pt idx="106" formatCode="0.00">
                  <c:v>23.574999999999999</c:v>
                </c:pt>
                <c:pt idx="107" formatCode="0.00">
                  <c:v>23.55</c:v>
                </c:pt>
                <c:pt idx="108" formatCode="0.00">
                  <c:v>23.51</c:v>
                </c:pt>
                <c:pt idx="109" formatCode="0.00">
                  <c:v>23.434999999999999</c:v>
                </c:pt>
                <c:pt idx="110" formatCode="0.00">
                  <c:v>23.434999999999999</c:v>
                </c:pt>
                <c:pt idx="111" formatCode="0.00">
                  <c:v>23.434999999999999</c:v>
                </c:pt>
                <c:pt idx="112" formatCode="0.00">
                  <c:v>23.375</c:v>
                </c:pt>
                <c:pt idx="113" formatCode="0.00">
                  <c:v>23.38</c:v>
                </c:pt>
                <c:pt idx="114" formatCode="0.00">
                  <c:v>23.52</c:v>
                </c:pt>
                <c:pt idx="115" formatCode="0.00">
                  <c:v>23.5</c:v>
                </c:pt>
                <c:pt idx="116" formatCode="0.00">
                  <c:v>23.48</c:v>
                </c:pt>
                <c:pt idx="117" formatCode="0.00">
                  <c:v>23.51</c:v>
                </c:pt>
                <c:pt idx="118" formatCode="0.00">
                  <c:v>23.39</c:v>
                </c:pt>
                <c:pt idx="119" formatCode="0.00">
                  <c:v>23.37</c:v>
                </c:pt>
                <c:pt idx="120" formatCode="0.00">
                  <c:v>23.24</c:v>
                </c:pt>
                <c:pt idx="121" formatCode="0.00">
                  <c:v>23.38</c:v>
                </c:pt>
                <c:pt idx="122" formatCode="0.00">
                  <c:v>23.33</c:v>
                </c:pt>
                <c:pt idx="123" formatCode="0.00">
                  <c:v>23.3</c:v>
                </c:pt>
                <c:pt idx="124" formatCode="0.00">
                  <c:v>23.36</c:v>
                </c:pt>
                <c:pt idx="125" formatCode="0.00">
                  <c:v>23.37</c:v>
                </c:pt>
                <c:pt idx="126" formatCode="0.00">
                  <c:v>23.4</c:v>
                </c:pt>
                <c:pt idx="127" formatCode="0.00">
                  <c:v>23.43</c:v>
                </c:pt>
                <c:pt idx="128" formatCode="0.00">
                  <c:v>23.36</c:v>
                </c:pt>
                <c:pt idx="129" formatCode="0.00">
                  <c:v>23.41</c:v>
                </c:pt>
                <c:pt idx="130" formatCode="0.00">
                  <c:v>23.43</c:v>
                </c:pt>
                <c:pt idx="131" formatCode="0.00">
                  <c:v>23.43</c:v>
                </c:pt>
                <c:pt idx="132" formatCode="0.00">
                  <c:v>23.54</c:v>
                </c:pt>
                <c:pt idx="133" formatCode="0.00">
                  <c:v>23.41</c:v>
                </c:pt>
                <c:pt idx="134" formatCode="0.00">
                  <c:v>23.31</c:v>
                </c:pt>
                <c:pt idx="135" formatCode="0.00">
                  <c:v>23.36</c:v>
                </c:pt>
                <c:pt idx="136" formatCode="0.00">
                  <c:v>23.32</c:v>
                </c:pt>
                <c:pt idx="137" formatCode="0.00">
                  <c:v>23.12</c:v>
                </c:pt>
                <c:pt idx="138" formatCode="0.00">
                  <c:v>23.18</c:v>
                </c:pt>
                <c:pt idx="139" formatCode="0.00">
                  <c:v>23.22</c:v>
                </c:pt>
                <c:pt idx="140" formatCode="0.00">
                  <c:v>23.31</c:v>
                </c:pt>
                <c:pt idx="141" formatCode="0.00">
                  <c:v>23.28</c:v>
                </c:pt>
                <c:pt idx="142" formatCode="0.00">
                  <c:v>23.3</c:v>
                </c:pt>
                <c:pt idx="143" formatCode="0.00">
                  <c:v>23.31</c:v>
                </c:pt>
                <c:pt idx="144" formatCode="0.00">
                  <c:v>23.39</c:v>
                </c:pt>
                <c:pt idx="145" formatCode="0.00">
                  <c:v>23.37</c:v>
                </c:pt>
                <c:pt idx="146" formatCode="0.00">
                  <c:v>23.335000000000001</c:v>
                </c:pt>
                <c:pt idx="147" formatCode="0.00">
                  <c:v>23.395</c:v>
                </c:pt>
                <c:pt idx="148" formatCode="0.00">
                  <c:v>23.3</c:v>
                </c:pt>
                <c:pt idx="149" formatCode="0.00">
                  <c:v>23.25</c:v>
                </c:pt>
                <c:pt idx="150" formatCode="0.00">
                  <c:v>23.26</c:v>
                </c:pt>
                <c:pt idx="151" formatCode="0.00">
                  <c:v>23.3</c:v>
                </c:pt>
                <c:pt idx="152" formatCode="0.00">
                  <c:v>23.26</c:v>
                </c:pt>
                <c:pt idx="153" formatCode="0.00">
                  <c:v>23.26</c:v>
                </c:pt>
                <c:pt idx="154" formatCode="0.00">
                  <c:v>23.25</c:v>
                </c:pt>
                <c:pt idx="155" formatCode="0.00">
                  <c:v>23.31</c:v>
                </c:pt>
                <c:pt idx="156" formatCode="0.00">
                  <c:v>23.3</c:v>
                </c:pt>
                <c:pt idx="157" formatCode="0.00">
                  <c:v>23.36</c:v>
                </c:pt>
                <c:pt idx="158" formatCode="0.00">
                  <c:v>23.44</c:v>
                </c:pt>
                <c:pt idx="159" formatCode="0.00">
                  <c:v>23.41</c:v>
                </c:pt>
                <c:pt idx="160" formatCode="0.00">
                  <c:v>23.405000000000001</c:v>
                </c:pt>
                <c:pt idx="161" formatCode="0.00">
                  <c:v>23.53</c:v>
                </c:pt>
                <c:pt idx="162" formatCode="0.00">
                  <c:v>23.54</c:v>
                </c:pt>
                <c:pt idx="163" formatCode="0.00">
                  <c:v>23.51</c:v>
                </c:pt>
                <c:pt idx="164" formatCode="0.00">
                  <c:v>23.43</c:v>
                </c:pt>
                <c:pt idx="165" formatCode="0.00">
                  <c:v>23.38</c:v>
                </c:pt>
                <c:pt idx="166" formatCode="0.00">
                  <c:v>23.41</c:v>
                </c:pt>
                <c:pt idx="167" formatCode="0.00">
                  <c:v>23.42</c:v>
                </c:pt>
                <c:pt idx="168" formatCode="0.00">
                  <c:v>23.37</c:v>
                </c:pt>
                <c:pt idx="169" formatCode="0.00">
                  <c:v>23.22</c:v>
                </c:pt>
                <c:pt idx="170" formatCode="0.00">
                  <c:v>23.15</c:v>
                </c:pt>
                <c:pt idx="171" formatCode="0.00">
                  <c:v>23.18</c:v>
                </c:pt>
                <c:pt idx="172" formatCode="0.00">
                  <c:v>23.19</c:v>
                </c:pt>
                <c:pt idx="173" formatCode="0.00">
                  <c:v>23.18</c:v>
                </c:pt>
                <c:pt idx="174" formatCode="0.00">
                  <c:v>23.08</c:v>
                </c:pt>
                <c:pt idx="175" formatCode="0.00">
                  <c:v>22.98</c:v>
                </c:pt>
                <c:pt idx="176" formatCode="0.00">
                  <c:v>22.95</c:v>
                </c:pt>
                <c:pt idx="177" formatCode="0.00">
                  <c:v>23.03</c:v>
                </c:pt>
                <c:pt idx="178" formatCode="0.00">
                  <c:v>23.14</c:v>
                </c:pt>
                <c:pt idx="179" formatCode="0.00">
                  <c:v>23.11</c:v>
                </c:pt>
                <c:pt idx="180" formatCode="0.00">
                  <c:v>23.08</c:v>
                </c:pt>
                <c:pt idx="181" formatCode="0.00">
                  <c:v>23.09</c:v>
                </c:pt>
                <c:pt idx="182" formatCode="0.00">
                  <c:v>23.15</c:v>
                </c:pt>
                <c:pt idx="183" formatCode="0.00">
                  <c:v>23.16</c:v>
                </c:pt>
                <c:pt idx="184" formatCode="0.00">
                  <c:v>23.14</c:v>
                </c:pt>
                <c:pt idx="185" formatCode="0.00">
                  <c:v>23.14</c:v>
                </c:pt>
                <c:pt idx="186" formatCode="0.00">
                  <c:v>23.1</c:v>
                </c:pt>
                <c:pt idx="187" formatCode="0.00">
                  <c:v>23.03</c:v>
                </c:pt>
                <c:pt idx="188" formatCode="0.00">
                  <c:v>23.11</c:v>
                </c:pt>
                <c:pt idx="189" formatCode="0.00">
                  <c:v>22.99</c:v>
                </c:pt>
                <c:pt idx="190" formatCode="0.00">
                  <c:v>23.1</c:v>
                </c:pt>
                <c:pt idx="191" formatCode="0.00">
                  <c:v>23.12</c:v>
                </c:pt>
                <c:pt idx="192" formatCode="0.00">
                  <c:v>22.96</c:v>
                </c:pt>
                <c:pt idx="193" formatCode="0.00">
                  <c:v>22.93</c:v>
                </c:pt>
                <c:pt idx="194" formatCode="0.00">
                  <c:v>23.04</c:v>
                </c:pt>
                <c:pt idx="195" formatCode="0.00">
                  <c:v>23.04</c:v>
                </c:pt>
                <c:pt idx="196" formatCode="0.00">
                  <c:v>23.12</c:v>
                </c:pt>
                <c:pt idx="197" formatCode="0.00">
                  <c:v>23.18</c:v>
                </c:pt>
                <c:pt idx="198" formatCode="0.00">
                  <c:v>23.21</c:v>
                </c:pt>
                <c:pt idx="199" formatCode="0.00">
                  <c:v>23.29</c:v>
                </c:pt>
                <c:pt idx="200" formatCode="0.00">
                  <c:v>23.38</c:v>
                </c:pt>
                <c:pt idx="201" formatCode="0.00">
                  <c:v>23.32</c:v>
                </c:pt>
                <c:pt idx="202" formatCode="0.00">
                  <c:v>23.37</c:v>
                </c:pt>
                <c:pt idx="203" formatCode="0.00">
                  <c:v>23.51</c:v>
                </c:pt>
                <c:pt idx="204" formatCode="0.00">
                  <c:v>23.74</c:v>
                </c:pt>
                <c:pt idx="205" formatCode="0.00">
                  <c:v>23.63</c:v>
                </c:pt>
                <c:pt idx="206" formatCode="0.00">
                  <c:v>23.64</c:v>
                </c:pt>
                <c:pt idx="207" formatCode="0.00">
                  <c:v>23.58</c:v>
                </c:pt>
                <c:pt idx="208" formatCode="0.00">
                  <c:v>23.64</c:v>
                </c:pt>
                <c:pt idx="209" formatCode="0.00">
                  <c:v>23.64</c:v>
                </c:pt>
                <c:pt idx="210" formatCode="0.00">
                  <c:v>23.65</c:v>
                </c:pt>
                <c:pt idx="211" formatCode="0.00">
                  <c:v>23.64</c:v>
                </c:pt>
                <c:pt idx="212" formatCode="0.00">
                  <c:v>23.57</c:v>
                </c:pt>
                <c:pt idx="213" formatCode="0.00">
                  <c:v>23.65</c:v>
                </c:pt>
                <c:pt idx="214" formatCode="0.00">
                  <c:v>23.7</c:v>
                </c:pt>
                <c:pt idx="215" formatCode="0.00">
                  <c:v>23.62</c:v>
                </c:pt>
                <c:pt idx="216" formatCode="0.00">
                  <c:v>23.95</c:v>
                </c:pt>
                <c:pt idx="217" formatCode="0.00">
                  <c:v>24.27</c:v>
                </c:pt>
                <c:pt idx="218" formatCode="0.00">
                  <c:v>24.59</c:v>
                </c:pt>
                <c:pt idx="219" formatCode="0.00">
                  <c:v>24.79</c:v>
                </c:pt>
                <c:pt idx="220" formatCode="0.00">
                  <c:v>24.62</c:v>
                </c:pt>
                <c:pt idx="221" formatCode="0.00">
                  <c:v>24.21</c:v>
                </c:pt>
                <c:pt idx="222" formatCode="0.00">
                  <c:v>23.98</c:v>
                </c:pt>
                <c:pt idx="223" formatCode="0.00">
                  <c:v>23.98</c:v>
                </c:pt>
                <c:pt idx="224" formatCode="0.00">
                  <c:v>24.07</c:v>
                </c:pt>
                <c:pt idx="225" formatCode="0.00">
                  <c:v>24.21</c:v>
                </c:pt>
                <c:pt idx="226" formatCode="0.00">
                  <c:v>24.25</c:v>
                </c:pt>
                <c:pt idx="227" formatCode="0.00">
                  <c:v>24.19</c:v>
                </c:pt>
                <c:pt idx="228" formatCode="0.00">
                  <c:v>24.3</c:v>
                </c:pt>
                <c:pt idx="229" formatCode="0.00">
                  <c:v>24.11</c:v>
                </c:pt>
                <c:pt idx="230" formatCode="0.00">
                  <c:v>24.01</c:v>
                </c:pt>
                <c:pt idx="231" formatCode="0.00">
                  <c:v>24.02</c:v>
                </c:pt>
                <c:pt idx="232" formatCode="0.00">
                  <c:v>23.95</c:v>
                </c:pt>
                <c:pt idx="233" formatCode="0.00">
                  <c:v>23.92</c:v>
                </c:pt>
                <c:pt idx="234" formatCode="0.00">
                  <c:v>23.86</c:v>
                </c:pt>
                <c:pt idx="235" formatCode="0.00">
                  <c:v>23.87</c:v>
                </c:pt>
                <c:pt idx="236" formatCode="0.00">
                  <c:v>23.94</c:v>
                </c:pt>
                <c:pt idx="237" formatCode="0.00">
                  <c:v>23.97</c:v>
                </c:pt>
                <c:pt idx="238" formatCode="0.00">
                  <c:v>24.03</c:v>
                </c:pt>
                <c:pt idx="239" formatCode="0.00">
                  <c:v>24.05</c:v>
                </c:pt>
                <c:pt idx="240" formatCode="0.00">
                  <c:v>24.04</c:v>
                </c:pt>
                <c:pt idx="241" formatCode="0.00">
                  <c:v>24.05</c:v>
                </c:pt>
                <c:pt idx="242" formatCode="0.00">
                  <c:v>24.02</c:v>
                </c:pt>
                <c:pt idx="243" formatCode="0.00">
                  <c:v>23.85</c:v>
                </c:pt>
                <c:pt idx="244" formatCode="0.00">
                  <c:v>23.79</c:v>
                </c:pt>
                <c:pt idx="245" formatCode="0.00">
                  <c:v>23.87</c:v>
                </c:pt>
                <c:pt idx="246" formatCode="0.00">
                  <c:v>23.94</c:v>
                </c:pt>
                <c:pt idx="247" formatCode="0.00">
                  <c:v>23.96</c:v>
                </c:pt>
                <c:pt idx="248" formatCode="0.00">
                  <c:v>23.98</c:v>
                </c:pt>
                <c:pt idx="249" formatCode="0.00">
                  <c:v>24.18</c:v>
                </c:pt>
                <c:pt idx="250" formatCode="0.00">
                  <c:v>24.11</c:v>
                </c:pt>
                <c:pt idx="251" formatCode="0.00">
                  <c:v>24.53</c:v>
                </c:pt>
                <c:pt idx="252" formatCode="0.00">
                  <c:v>24.975000000000001</c:v>
                </c:pt>
                <c:pt idx="253" formatCode="0.00">
                  <c:v>24.91</c:v>
                </c:pt>
                <c:pt idx="254" formatCode="0.00">
                  <c:v>24.41</c:v>
                </c:pt>
                <c:pt idx="255" formatCode="0.00">
                  <c:v>24.24</c:v>
                </c:pt>
                <c:pt idx="256" formatCode="0.00">
                  <c:v>24.16</c:v>
                </c:pt>
                <c:pt idx="257" formatCode="0.00">
                  <c:v>24.28</c:v>
                </c:pt>
                <c:pt idx="258" formatCode="0.00">
                  <c:v>23.99</c:v>
                </c:pt>
                <c:pt idx="259" formatCode="0.00">
                  <c:v>23.84</c:v>
                </c:pt>
                <c:pt idx="260" formatCode="0.00">
                  <c:v>23.92</c:v>
                </c:pt>
                <c:pt idx="261" formatCode="0.00">
                  <c:v>23.82</c:v>
                </c:pt>
                <c:pt idx="262" formatCode="0.00">
                  <c:v>23.795000000000002</c:v>
                </c:pt>
                <c:pt idx="263" formatCode="0.00">
                  <c:v>23.695</c:v>
                </c:pt>
                <c:pt idx="264" formatCode="0.00">
                  <c:v>23.594999999999999</c:v>
                </c:pt>
                <c:pt idx="265" formatCode="0.00">
                  <c:v>23.864999999999998</c:v>
                </c:pt>
                <c:pt idx="266" formatCode="0.00">
                  <c:v>23.855</c:v>
                </c:pt>
                <c:pt idx="267" formatCode="0.00">
                  <c:v>23.864999999999998</c:v>
                </c:pt>
                <c:pt idx="268" formatCode="0.00">
                  <c:v>23.864999999999998</c:v>
                </c:pt>
                <c:pt idx="269" formatCode="0.00">
                  <c:v>23.864999999999998</c:v>
                </c:pt>
                <c:pt idx="270" formatCode="0.00">
                  <c:v>23.905000000000001</c:v>
                </c:pt>
                <c:pt idx="271" formatCode="0.00">
                  <c:v>23.85</c:v>
                </c:pt>
                <c:pt idx="272" formatCode="0.00">
                  <c:v>24.01</c:v>
                </c:pt>
                <c:pt idx="273" formatCode="0.00">
                  <c:v>24.08</c:v>
                </c:pt>
                <c:pt idx="274" formatCode="0.00">
                  <c:v>24.01</c:v>
                </c:pt>
                <c:pt idx="275" formatCode="0.00">
                  <c:v>24</c:v>
                </c:pt>
                <c:pt idx="276" formatCode="0.00">
                  <c:v>24.24</c:v>
                </c:pt>
                <c:pt idx="277" formatCode="0.00">
                  <c:v>24.09</c:v>
                </c:pt>
                <c:pt idx="278" formatCode="0.00">
                  <c:v>24.02</c:v>
                </c:pt>
                <c:pt idx="279" formatCode="0.00">
                  <c:v>23.94</c:v>
                </c:pt>
                <c:pt idx="280" formatCode="0.00">
                  <c:v>23.9</c:v>
                </c:pt>
                <c:pt idx="281" formatCode="0.00">
                  <c:v>23.81</c:v>
                </c:pt>
                <c:pt idx="282" formatCode="0.00">
                  <c:v>23.91</c:v>
                </c:pt>
                <c:pt idx="283" formatCode="0.00">
                  <c:v>23.98</c:v>
                </c:pt>
                <c:pt idx="284" formatCode="0.00">
                  <c:v>24.13</c:v>
                </c:pt>
                <c:pt idx="285" formatCode="0.00">
                  <c:v>24.1</c:v>
                </c:pt>
                <c:pt idx="286" formatCode="0.00">
                  <c:v>24.15</c:v>
                </c:pt>
                <c:pt idx="287" formatCode="0.00">
                  <c:v>24.12</c:v>
                </c:pt>
                <c:pt idx="288" formatCode="0.00">
                  <c:v>24.05</c:v>
                </c:pt>
                <c:pt idx="289" formatCode="0.00">
                  <c:v>24.12</c:v>
                </c:pt>
                <c:pt idx="290" formatCode="0.00">
                  <c:v>24.12</c:v>
                </c:pt>
                <c:pt idx="291" formatCode="0.00">
                  <c:v>24.16</c:v>
                </c:pt>
                <c:pt idx="292" formatCode="0.00">
                  <c:v>24.18</c:v>
                </c:pt>
                <c:pt idx="293" formatCode="0.00">
                  <c:v>24.08</c:v>
                </c:pt>
                <c:pt idx="294" formatCode="0.00">
                  <c:v>24</c:v>
                </c:pt>
                <c:pt idx="295" formatCode="0.00">
                  <c:v>24.05</c:v>
                </c:pt>
                <c:pt idx="296" formatCode="0.00">
                  <c:v>24.09</c:v>
                </c:pt>
                <c:pt idx="297" formatCode="0.00">
                  <c:v>24.15</c:v>
                </c:pt>
                <c:pt idx="298" formatCode="0.00">
                  <c:v>24.11</c:v>
                </c:pt>
                <c:pt idx="299" formatCode="0.00">
                  <c:v>24.06</c:v>
                </c:pt>
                <c:pt idx="300" formatCode="0.00">
                  <c:v>24.1</c:v>
                </c:pt>
                <c:pt idx="301" formatCode="0.00">
                  <c:v>24.13</c:v>
                </c:pt>
                <c:pt idx="302" formatCode="0.00">
                  <c:v>24.18</c:v>
                </c:pt>
                <c:pt idx="303" formatCode="0.00">
                  <c:v>24.24</c:v>
                </c:pt>
                <c:pt idx="304" formatCode="0.00">
                  <c:v>24.19</c:v>
                </c:pt>
                <c:pt idx="305" formatCode="0.00">
                  <c:v>24.24</c:v>
                </c:pt>
                <c:pt idx="306" formatCode="0.00">
                  <c:v>24.18</c:v>
                </c:pt>
                <c:pt idx="307" formatCode="0.00">
                  <c:v>24.18</c:v>
                </c:pt>
                <c:pt idx="308" formatCode="0.00">
                  <c:v>24.15</c:v>
                </c:pt>
                <c:pt idx="309" formatCode="0.00">
                  <c:v>24.13</c:v>
                </c:pt>
                <c:pt idx="310" formatCode="0.00">
                  <c:v>24.19</c:v>
                </c:pt>
                <c:pt idx="311" formatCode="0.00">
                  <c:v>24.2</c:v>
                </c:pt>
                <c:pt idx="312" formatCode="0.00">
                  <c:v>24.31</c:v>
                </c:pt>
                <c:pt idx="313" formatCode="0.00">
                  <c:v>24.27</c:v>
                </c:pt>
                <c:pt idx="314" formatCode="0.00">
                  <c:v>24.25</c:v>
                </c:pt>
                <c:pt idx="315" formatCode="0.00">
                  <c:v>24.26</c:v>
                </c:pt>
                <c:pt idx="316" formatCode="0.00">
                  <c:v>24.2</c:v>
                </c:pt>
                <c:pt idx="317" formatCode="0.00">
                  <c:v>24.3</c:v>
                </c:pt>
                <c:pt idx="318" formatCode="0.00">
                  <c:v>24.3</c:v>
                </c:pt>
                <c:pt idx="319" formatCode="0.00">
                  <c:v>24.24</c:v>
                </c:pt>
                <c:pt idx="320" formatCode="0.00">
                  <c:v>24.23</c:v>
                </c:pt>
                <c:pt idx="321" formatCode="0.00">
                  <c:v>24.3</c:v>
                </c:pt>
                <c:pt idx="322" formatCode="0.00">
                  <c:v>24.35</c:v>
                </c:pt>
                <c:pt idx="323" formatCode="0.00">
                  <c:v>24.36</c:v>
                </c:pt>
                <c:pt idx="324" formatCode="0.00">
                  <c:v>24.36</c:v>
                </c:pt>
                <c:pt idx="325" formatCode="0.00">
                  <c:v>24.4</c:v>
                </c:pt>
                <c:pt idx="326" formatCode="0.00">
                  <c:v>24.4</c:v>
                </c:pt>
                <c:pt idx="327" formatCode="0.00">
                  <c:v>24.29</c:v>
                </c:pt>
                <c:pt idx="328" formatCode="0.00">
                  <c:v>24.29</c:v>
                </c:pt>
                <c:pt idx="329" formatCode="0.00">
                  <c:v>24.28</c:v>
                </c:pt>
                <c:pt idx="330" formatCode="0.00">
                  <c:v>24.23</c:v>
                </c:pt>
                <c:pt idx="331" formatCode="0.00">
                  <c:v>24.24</c:v>
                </c:pt>
                <c:pt idx="332" formatCode="0.00">
                  <c:v>24.29</c:v>
                </c:pt>
                <c:pt idx="333" formatCode="0.00">
                  <c:v>24.35</c:v>
                </c:pt>
                <c:pt idx="334" formatCode="0.00">
                  <c:v>24.39</c:v>
                </c:pt>
                <c:pt idx="335" formatCode="0.00">
                  <c:v>24.33</c:v>
                </c:pt>
                <c:pt idx="336" formatCode="0.00">
                  <c:v>24.31</c:v>
                </c:pt>
                <c:pt idx="337" formatCode="0.00">
                  <c:v>24.36</c:v>
                </c:pt>
                <c:pt idx="338" formatCode="0.00">
                  <c:v>24.38</c:v>
                </c:pt>
                <c:pt idx="339" formatCode="0.00">
                  <c:v>24.39</c:v>
                </c:pt>
                <c:pt idx="340" formatCode="0.00">
                  <c:v>24.37</c:v>
                </c:pt>
                <c:pt idx="341" formatCode="0.00">
                  <c:v>24.37</c:v>
                </c:pt>
                <c:pt idx="342" formatCode="0.00">
                  <c:v>24.34</c:v>
                </c:pt>
                <c:pt idx="343" formatCode="0.00">
                  <c:v>24.4</c:v>
                </c:pt>
                <c:pt idx="344" formatCode="0.00">
                  <c:v>24.45</c:v>
                </c:pt>
                <c:pt idx="345" formatCode="0.00">
                  <c:v>24.49</c:v>
                </c:pt>
                <c:pt idx="346" formatCode="0.00">
                  <c:v>24.54</c:v>
                </c:pt>
                <c:pt idx="347" formatCode="0.00">
                  <c:v>24.62</c:v>
                </c:pt>
                <c:pt idx="348" formatCode="0.00">
                  <c:v>24.72</c:v>
                </c:pt>
                <c:pt idx="349" formatCode="0.00">
                  <c:v>24.72</c:v>
                </c:pt>
                <c:pt idx="350" formatCode="0.00">
                  <c:v>24.72</c:v>
                </c:pt>
                <c:pt idx="351" formatCode="0.00">
                  <c:v>24.72</c:v>
                </c:pt>
                <c:pt idx="352" formatCode="0.00">
                  <c:v>24.88</c:v>
                </c:pt>
                <c:pt idx="353" formatCode="0.00">
                  <c:v>24.9</c:v>
                </c:pt>
                <c:pt idx="354" formatCode="0.00">
                  <c:v>24.85</c:v>
                </c:pt>
                <c:pt idx="355" formatCode="0.00">
                  <c:v>24.95</c:v>
                </c:pt>
                <c:pt idx="356" formatCode="0.00">
                  <c:v>25.14</c:v>
                </c:pt>
                <c:pt idx="357" formatCode="0.00">
                  <c:v>25.07</c:v>
                </c:pt>
                <c:pt idx="358" formatCode="0.00">
                  <c:v>24.93</c:v>
                </c:pt>
                <c:pt idx="359" formatCode="0.00">
                  <c:v>24.93</c:v>
                </c:pt>
                <c:pt idx="360" formatCode="0.00">
                  <c:v>24.86</c:v>
                </c:pt>
                <c:pt idx="361" formatCode="0.00">
                  <c:v>24.99</c:v>
                </c:pt>
                <c:pt idx="362" formatCode="0.00">
                  <c:v>24.93</c:v>
                </c:pt>
                <c:pt idx="363" formatCode="0.00">
                  <c:v>24.87</c:v>
                </c:pt>
                <c:pt idx="364" formatCode="0.00">
                  <c:v>24.88</c:v>
                </c:pt>
                <c:pt idx="365" formatCode="0.00">
                  <c:v>24.77</c:v>
                </c:pt>
                <c:pt idx="366" formatCode="0.00">
                  <c:v>24.8</c:v>
                </c:pt>
                <c:pt idx="367" formatCode="0.00">
                  <c:v>24.91</c:v>
                </c:pt>
                <c:pt idx="368" formatCode="0.00">
                  <c:v>25.02</c:v>
                </c:pt>
                <c:pt idx="369" formatCode="0.00">
                  <c:v>25.2</c:v>
                </c:pt>
                <c:pt idx="370" formatCode="0.00">
                  <c:v>25.24</c:v>
                </c:pt>
                <c:pt idx="371" formatCode="0.00">
                  <c:v>25.28</c:v>
                </c:pt>
                <c:pt idx="372" formatCode="0.00">
                  <c:v>25.31</c:v>
                </c:pt>
                <c:pt idx="373" formatCode="0.00">
                  <c:v>25.29</c:v>
                </c:pt>
                <c:pt idx="374" formatCode="0.00">
                  <c:v>25.26</c:v>
                </c:pt>
                <c:pt idx="375" formatCode="0.00">
                  <c:v>25.14</c:v>
                </c:pt>
                <c:pt idx="376" formatCode="0.00">
                  <c:v>25.29</c:v>
                </c:pt>
                <c:pt idx="377" formatCode="0.00">
                  <c:v>25.31</c:v>
                </c:pt>
                <c:pt idx="378" formatCode="0.00">
                  <c:v>25.31</c:v>
                </c:pt>
                <c:pt idx="379" formatCode="0.00">
                  <c:v>25.34</c:v>
                </c:pt>
                <c:pt idx="380" formatCode="0.00">
                  <c:v>25.25</c:v>
                </c:pt>
                <c:pt idx="381" formatCode="0.00">
                  <c:v>25.01</c:v>
                </c:pt>
                <c:pt idx="382" formatCode="0.00">
                  <c:v>25.15</c:v>
                </c:pt>
                <c:pt idx="383" formatCode="0.00">
                  <c:v>25.22</c:v>
                </c:pt>
                <c:pt idx="384" formatCode="0.00">
                  <c:v>25.44</c:v>
                </c:pt>
                <c:pt idx="385" formatCode="0.00">
                  <c:v>25.44</c:v>
                </c:pt>
                <c:pt idx="386" formatCode="0.00">
                  <c:v>25.5</c:v>
                </c:pt>
                <c:pt idx="387" formatCode="0.00">
                  <c:v>25.6</c:v>
                </c:pt>
                <c:pt idx="388" formatCode="0.00">
                  <c:v>25.59</c:v>
                </c:pt>
                <c:pt idx="389" formatCode="0.00">
                  <c:v>25.63</c:v>
                </c:pt>
                <c:pt idx="390" formatCode="0.00">
                  <c:v>25.83</c:v>
                </c:pt>
                <c:pt idx="391" formatCode="0.00">
                  <c:v>25.9</c:v>
                </c:pt>
                <c:pt idx="392" formatCode="0.00">
                  <c:v>26.15</c:v>
                </c:pt>
                <c:pt idx="393" formatCode="0.00">
                  <c:v>26.4</c:v>
                </c:pt>
                <c:pt idx="394" formatCode="0.00">
                  <c:v>26.26</c:v>
                </c:pt>
                <c:pt idx="395" formatCode="0.00">
                  <c:v>26.55</c:v>
                </c:pt>
                <c:pt idx="396" formatCode="0.00">
                  <c:v>26.81</c:v>
                </c:pt>
                <c:pt idx="397" formatCode="0.00">
                  <c:v>26.69</c:v>
                </c:pt>
                <c:pt idx="398" formatCode="0.00">
                  <c:v>26.64</c:v>
                </c:pt>
                <c:pt idx="399" formatCode="0.00">
                  <c:v>26.67</c:v>
                </c:pt>
                <c:pt idx="400" formatCode="0.00">
                  <c:v>26.29</c:v>
                </c:pt>
                <c:pt idx="401" formatCode="0.00">
                  <c:v>26.07</c:v>
                </c:pt>
                <c:pt idx="402" formatCode="0.00">
                  <c:v>26.14</c:v>
                </c:pt>
                <c:pt idx="403" formatCode="0.00">
                  <c:v>26.1</c:v>
                </c:pt>
                <c:pt idx="404" formatCode="0.00">
                  <c:v>26.3</c:v>
                </c:pt>
                <c:pt idx="405" formatCode="0.00">
                  <c:v>26.42</c:v>
                </c:pt>
                <c:pt idx="406" formatCode="0.00">
                  <c:v>26.65</c:v>
                </c:pt>
                <c:pt idx="407" formatCode="0.00">
                  <c:v>26.82</c:v>
                </c:pt>
                <c:pt idx="408" formatCode="0.00">
                  <c:v>26.89</c:v>
                </c:pt>
                <c:pt idx="409" formatCode="0.00">
                  <c:v>27.26</c:v>
                </c:pt>
                <c:pt idx="410" formatCode="0.00">
                  <c:v>27.34</c:v>
                </c:pt>
                <c:pt idx="411" formatCode="0.00">
                  <c:v>27.14</c:v>
                </c:pt>
                <c:pt idx="412" formatCode="0.00">
                  <c:v>27.1</c:v>
                </c:pt>
                <c:pt idx="413" formatCode="0.00">
                  <c:v>27.12</c:v>
                </c:pt>
                <c:pt idx="414" formatCode="0.00">
                  <c:v>27.17</c:v>
                </c:pt>
                <c:pt idx="415" formatCode="0.00">
                  <c:v>27.43</c:v>
                </c:pt>
                <c:pt idx="416" formatCode="0.00">
                  <c:v>27.32</c:v>
                </c:pt>
                <c:pt idx="417" formatCode="0.00">
                  <c:v>27.23</c:v>
                </c:pt>
                <c:pt idx="418" formatCode="0.00">
                  <c:v>27.1</c:v>
                </c:pt>
                <c:pt idx="419" formatCode="0.00">
                  <c:v>27.16</c:v>
                </c:pt>
                <c:pt idx="420" formatCode="0.00">
                  <c:v>26.85</c:v>
                </c:pt>
                <c:pt idx="421" formatCode="0.00">
                  <c:v>27.23</c:v>
                </c:pt>
                <c:pt idx="422" formatCode="0.00">
                  <c:v>27.45</c:v>
                </c:pt>
                <c:pt idx="423" formatCode="0.00">
                  <c:v>27.37</c:v>
                </c:pt>
                <c:pt idx="424" formatCode="0.00">
                  <c:v>27.29</c:v>
                </c:pt>
                <c:pt idx="425" formatCode="0.00">
                  <c:v>27.79</c:v>
                </c:pt>
                <c:pt idx="426" formatCode="0.00">
                  <c:v>27.99</c:v>
                </c:pt>
                <c:pt idx="427" formatCode="0.00">
                  <c:v>28.02</c:v>
                </c:pt>
                <c:pt idx="428" formatCode="0.00">
                  <c:v>28.12</c:v>
                </c:pt>
                <c:pt idx="429" formatCode="0.00">
                  <c:v>27.89</c:v>
                </c:pt>
                <c:pt idx="430" formatCode="0.00">
                  <c:v>27.46</c:v>
                </c:pt>
                <c:pt idx="431" formatCode="0.00">
                  <c:v>27.17</c:v>
                </c:pt>
                <c:pt idx="432" formatCode="0.00">
                  <c:v>27.37</c:v>
                </c:pt>
                <c:pt idx="433" formatCode="0.00">
                  <c:v>27.34</c:v>
                </c:pt>
                <c:pt idx="434" formatCode="0.00">
                  <c:v>27.56</c:v>
                </c:pt>
                <c:pt idx="435" formatCode="0.00">
                  <c:v>27.45</c:v>
                </c:pt>
                <c:pt idx="436" formatCode="0.00">
                  <c:v>27.53</c:v>
                </c:pt>
                <c:pt idx="437" formatCode="0.00">
                  <c:v>27.31</c:v>
                </c:pt>
                <c:pt idx="438" formatCode="0.00">
                  <c:v>27.25</c:v>
                </c:pt>
                <c:pt idx="439" formatCode="0.00">
                  <c:v>27.41</c:v>
                </c:pt>
                <c:pt idx="440" formatCode="0.00">
                  <c:v>27.34</c:v>
                </c:pt>
                <c:pt idx="441" formatCode="0.00">
                  <c:v>27.4</c:v>
                </c:pt>
                <c:pt idx="442" formatCode="0.00">
                  <c:v>27.54</c:v>
                </c:pt>
                <c:pt idx="443" formatCode="0.00">
                  <c:v>27.55</c:v>
                </c:pt>
                <c:pt idx="444" formatCode="0.00">
                  <c:v>27.46</c:v>
                </c:pt>
                <c:pt idx="445" formatCode="0.00">
                  <c:v>27.42</c:v>
                </c:pt>
                <c:pt idx="446" formatCode="0.00">
                  <c:v>27.31</c:v>
                </c:pt>
                <c:pt idx="447" formatCode="0.00">
                  <c:v>27.34</c:v>
                </c:pt>
                <c:pt idx="448" formatCode="0.00">
                  <c:v>27.34</c:v>
                </c:pt>
                <c:pt idx="449" formatCode="0.00">
                  <c:v>27.42</c:v>
                </c:pt>
                <c:pt idx="450" formatCode="0.00">
                  <c:v>27.43</c:v>
                </c:pt>
                <c:pt idx="451" formatCode="0.00">
                  <c:v>27.52</c:v>
                </c:pt>
                <c:pt idx="452" formatCode="0.00">
                  <c:v>27.69</c:v>
                </c:pt>
                <c:pt idx="453" formatCode="0.00">
                  <c:v>27.79</c:v>
                </c:pt>
                <c:pt idx="454" formatCode="0.00">
                  <c:v>27.74</c:v>
                </c:pt>
                <c:pt idx="455" formatCode="0.00">
                  <c:v>27.54</c:v>
                </c:pt>
                <c:pt idx="456" formatCode="0.00">
                  <c:v>27.65</c:v>
                </c:pt>
                <c:pt idx="457" formatCode="0.00">
                  <c:v>27.68</c:v>
                </c:pt>
                <c:pt idx="458" formatCode="0.00">
                  <c:v>27.76</c:v>
                </c:pt>
                <c:pt idx="459" formatCode="0.00">
                  <c:v>28.05</c:v>
                </c:pt>
                <c:pt idx="460" formatCode="0.00">
                  <c:v>28.05</c:v>
                </c:pt>
                <c:pt idx="461" formatCode="0.00">
                  <c:v>28.03</c:v>
                </c:pt>
                <c:pt idx="462" formatCode="0.00">
                  <c:v>28.01</c:v>
                </c:pt>
                <c:pt idx="463" formatCode="0.00">
                  <c:v>28.12</c:v>
                </c:pt>
                <c:pt idx="464" formatCode="0.00">
                  <c:v>28.33</c:v>
                </c:pt>
                <c:pt idx="465" formatCode="0.00">
                  <c:v>28.26</c:v>
                </c:pt>
                <c:pt idx="466" formatCode="0.00">
                  <c:v>28.39</c:v>
                </c:pt>
                <c:pt idx="467" formatCode="0.00">
                  <c:v>28.59</c:v>
                </c:pt>
                <c:pt idx="468" formatCode="0.00">
                  <c:v>28.64</c:v>
                </c:pt>
                <c:pt idx="469" formatCode="0.00">
                  <c:v>28.77</c:v>
                </c:pt>
                <c:pt idx="470" formatCode="0.00">
                  <c:v>28.76</c:v>
                </c:pt>
                <c:pt idx="471" formatCode="0.00">
                  <c:v>28.85</c:v>
                </c:pt>
                <c:pt idx="472" formatCode="0.00">
                  <c:v>28.78</c:v>
                </c:pt>
                <c:pt idx="473" formatCode="0.00">
                  <c:v>28.85</c:v>
                </c:pt>
                <c:pt idx="474" formatCode="0.00">
                  <c:v>29.25</c:v>
                </c:pt>
                <c:pt idx="475" formatCode="0.00">
                  <c:v>29.71</c:v>
                </c:pt>
                <c:pt idx="476" formatCode="0.00">
                  <c:v>29.65</c:v>
                </c:pt>
                <c:pt idx="477" formatCode="0.00">
                  <c:v>29.66</c:v>
                </c:pt>
                <c:pt idx="478" formatCode="0.00">
                  <c:v>30.03</c:v>
                </c:pt>
                <c:pt idx="479" formatCode="0.00">
                  <c:v>30.42</c:v>
                </c:pt>
                <c:pt idx="480" formatCode="0.00">
                  <c:v>31.16</c:v>
                </c:pt>
                <c:pt idx="481" formatCode="0.00">
                  <c:v>31.21</c:v>
                </c:pt>
                <c:pt idx="482" formatCode="0.00">
                  <c:v>31.37</c:v>
                </c:pt>
                <c:pt idx="483" formatCode="0.00">
                  <c:v>31.38</c:v>
                </c:pt>
                <c:pt idx="484" formatCode="0.00">
                  <c:v>31.3</c:v>
                </c:pt>
                <c:pt idx="485" formatCode="0.00">
                  <c:v>31.19</c:v>
                </c:pt>
                <c:pt idx="486" formatCode="0.00">
                  <c:v>31.55</c:v>
                </c:pt>
                <c:pt idx="487" formatCode="0.00">
                  <c:v>32.47</c:v>
                </c:pt>
                <c:pt idx="488" formatCode="0.00">
                  <c:v>32.659999999999997</c:v>
                </c:pt>
                <c:pt idx="489" formatCode="0.00">
                  <c:v>33.82</c:v>
                </c:pt>
                <c:pt idx="490" formatCode="0.00">
                  <c:v>34.15</c:v>
                </c:pt>
                <c:pt idx="491" formatCode="0.00">
                  <c:v>33.020000000000003</c:v>
                </c:pt>
                <c:pt idx="492" formatCode="0.00">
                  <c:v>32.51</c:v>
                </c:pt>
                <c:pt idx="493" formatCode="0.00">
                  <c:v>32.85</c:v>
                </c:pt>
                <c:pt idx="494" formatCode="0.00">
                  <c:v>32.32</c:v>
                </c:pt>
                <c:pt idx="495" formatCode="0.00">
                  <c:v>31.74</c:v>
                </c:pt>
                <c:pt idx="496" formatCode="0.00">
                  <c:v>31.01</c:v>
                </c:pt>
                <c:pt idx="497" formatCode="0.00">
                  <c:v>30.79</c:v>
                </c:pt>
                <c:pt idx="498" formatCode="0.00">
                  <c:v>31.77</c:v>
                </c:pt>
                <c:pt idx="499" formatCode="0.00">
                  <c:v>30.59</c:v>
                </c:pt>
                <c:pt idx="500" formatCode="0.00">
                  <c:v>30.49</c:v>
                </c:pt>
                <c:pt idx="501" formatCode="0.00">
                  <c:v>31.02</c:v>
                </c:pt>
                <c:pt idx="502" formatCode="0.00">
                  <c:v>31.1</c:v>
                </c:pt>
                <c:pt idx="503" formatCode="0.00">
                  <c:v>31.55</c:v>
                </c:pt>
                <c:pt idx="504" formatCode="0.00">
                  <c:v>31.93</c:v>
                </c:pt>
                <c:pt idx="505" formatCode="0.00">
                  <c:v>31.61</c:v>
                </c:pt>
                <c:pt idx="506" formatCode="0.00">
                  <c:v>31.66</c:v>
                </c:pt>
                <c:pt idx="507" formatCode="0.00">
                  <c:v>31.51</c:v>
                </c:pt>
                <c:pt idx="508" formatCode="0.00">
                  <c:v>31.39</c:v>
                </c:pt>
                <c:pt idx="509" formatCode="0.00">
                  <c:v>30.844999999999999</c:v>
                </c:pt>
                <c:pt idx="510" formatCode="0.00">
                  <c:v>30.83</c:v>
                </c:pt>
                <c:pt idx="511" formatCode="0.00">
                  <c:v>30.54</c:v>
                </c:pt>
                <c:pt idx="512" formatCode="0.00">
                  <c:v>30.074999999999999</c:v>
                </c:pt>
                <c:pt idx="513" formatCode="0.00">
                  <c:v>30.13</c:v>
                </c:pt>
                <c:pt idx="514" formatCode="0.00">
                  <c:v>29.79</c:v>
                </c:pt>
                <c:pt idx="515" formatCode="0.00">
                  <c:v>29.89</c:v>
                </c:pt>
                <c:pt idx="516" formatCode="0.00">
                  <c:v>29.76</c:v>
                </c:pt>
                <c:pt idx="517" formatCode="0.00">
                  <c:v>29.9</c:v>
                </c:pt>
                <c:pt idx="518" formatCode="0.00">
                  <c:v>30.06</c:v>
                </c:pt>
                <c:pt idx="519" formatCode="0.00">
                  <c:v>30.22</c:v>
                </c:pt>
                <c:pt idx="520" formatCode="0.00">
                  <c:v>30.41</c:v>
                </c:pt>
                <c:pt idx="521" formatCode="0.00">
                  <c:v>30.53</c:v>
                </c:pt>
                <c:pt idx="522" formatCode="0.00">
                  <c:v>30.74</c:v>
                </c:pt>
                <c:pt idx="523" formatCode="0.00">
                  <c:v>31.15</c:v>
                </c:pt>
                <c:pt idx="524" formatCode="0.00">
                  <c:v>31.24</c:v>
                </c:pt>
                <c:pt idx="525" formatCode="0.00">
                  <c:v>31.274999999999999</c:v>
                </c:pt>
                <c:pt idx="526" formatCode="0.00">
                  <c:v>31.274999999999999</c:v>
                </c:pt>
                <c:pt idx="527" formatCode="0.00">
                  <c:v>31.274999999999999</c:v>
                </c:pt>
                <c:pt idx="528" formatCode="0.00">
                  <c:v>31.36</c:v>
                </c:pt>
                <c:pt idx="529" formatCode="0.00">
                  <c:v>31.49</c:v>
                </c:pt>
                <c:pt idx="530" formatCode="0.00">
                  <c:v>31.63</c:v>
                </c:pt>
                <c:pt idx="531" formatCode="0.00">
                  <c:v>31.27</c:v>
                </c:pt>
                <c:pt idx="532" formatCode="0.00">
                  <c:v>30.82</c:v>
                </c:pt>
                <c:pt idx="533" formatCode="0.00">
                  <c:v>31.06</c:v>
                </c:pt>
                <c:pt idx="534" formatCode="0.00">
                  <c:v>30.51</c:v>
                </c:pt>
                <c:pt idx="535" formatCode="0.00">
                  <c:v>30.58</c:v>
                </c:pt>
                <c:pt idx="536" formatCode="0.00">
                  <c:v>30.92</c:v>
                </c:pt>
                <c:pt idx="537" formatCode="0.00">
                  <c:v>31.27</c:v>
                </c:pt>
                <c:pt idx="538" formatCode="0.00">
                  <c:v>31.13</c:v>
                </c:pt>
                <c:pt idx="539" formatCode="0.00">
                  <c:v>30.82</c:v>
                </c:pt>
                <c:pt idx="540" formatCode="0.00">
                  <c:v>30.56</c:v>
                </c:pt>
                <c:pt idx="541" formatCode="0.00">
                  <c:v>30.49</c:v>
                </c:pt>
                <c:pt idx="542" formatCode="0.00">
                  <c:v>30.85</c:v>
                </c:pt>
                <c:pt idx="543" formatCode="0.00">
                  <c:v>31.14</c:v>
                </c:pt>
                <c:pt idx="544" formatCode="0.00">
                  <c:v>31.35</c:v>
                </c:pt>
                <c:pt idx="545" formatCode="0.00">
                  <c:v>31.65</c:v>
                </c:pt>
                <c:pt idx="546" formatCode="0.00">
                  <c:v>31.9</c:v>
                </c:pt>
                <c:pt idx="547" formatCode="0.00">
                  <c:v>31.45</c:v>
                </c:pt>
                <c:pt idx="548" formatCode="0.00">
                  <c:v>31.65</c:v>
                </c:pt>
                <c:pt idx="549" formatCode="0.00">
                  <c:v>31.56</c:v>
                </c:pt>
                <c:pt idx="550" formatCode="0.00">
                  <c:v>31.39</c:v>
                </c:pt>
                <c:pt idx="551" formatCode="0.00">
                  <c:v>31.69</c:v>
                </c:pt>
                <c:pt idx="552" formatCode="0.00">
                  <c:v>32</c:v>
                </c:pt>
                <c:pt idx="553" formatCode="0.00">
                  <c:v>31.93</c:v>
                </c:pt>
                <c:pt idx="554" formatCode="0.00">
                  <c:v>31.58</c:v>
                </c:pt>
                <c:pt idx="555" formatCode="0.00">
                  <c:v>31.69</c:v>
                </c:pt>
                <c:pt idx="556" formatCode="0.00">
                  <c:v>31.75</c:v>
                </c:pt>
                <c:pt idx="557" formatCode="0.00">
                  <c:v>31.42</c:v>
                </c:pt>
                <c:pt idx="558" formatCode="0.00">
                  <c:v>31.61</c:v>
                </c:pt>
                <c:pt idx="559" formatCode="0.00">
                  <c:v>31.61</c:v>
                </c:pt>
                <c:pt idx="560" formatCode="0.00">
                  <c:v>31.39</c:v>
                </c:pt>
                <c:pt idx="561" formatCode="0.00">
                  <c:v>31.46</c:v>
                </c:pt>
                <c:pt idx="562" formatCode="0.00">
                  <c:v>31.55</c:v>
                </c:pt>
                <c:pt idx="563" formatCode="0.00">
                  <c:v>31.32</c:v>
                </c:pt>
                <c:pt idx="564" formatCode="0.00">
                  <c:v>30.87</c:v>
                </c:pt>
                <c:pt idx="565" formatCode="0.00">
                  <c:v>30.76</c:v>
                </c:pt>
                <c:pt idx="566" formatCode="0.00">
                  <c:v>30.7</c:v>
                </c:pt>
                <c:pt idx="567" formatCode="0.00">
                  <c:v>30.95</c:v>
                </c:pt>
                <c:pt idx="568" formatCode="0.00">
                  <c:v>30.35</c:v>
                </c:pt>
                <c:pt idx="569" formatCode="0.00">
                  <c:v>29.82</c:v>
                </c:pt>
                <c:pt idx="570" formatCode="0.00">
                  <c:v>29.84</c:v>
                </c:pt>
                <c:pt idx="571" formatCode="0.00">
                  <c:v>30.21</c:v>
                </c:pt>
                <c:pt idx="572" formatCode="0.00">
                  <c:v>30.25</c:v>
                </c:pt>
                <c:pt idx="573" formatCode="0.00">
                  <c:v>30.41</c:v>
                </c:pt>
                <c:pt idx="574" formatCode="0.00">
                  <c:v>30.33</c:v>
                </c:pt>
                <c:pt idx="575" formatCode="0.00">
                  <c:v>30.18</c:v>
                </c:pt>
                <c:pt idx="576" formatCode="0.00">
                  <c:v>30.39</c:v>
                </c:pt>
                <c:pt idx="577" formatCode="0.00">
                  <c:v>30.62</c:v>
                </c:pt>
                <c:pt idx="578" formatCode="0.00">
                  <c:v>30.32</c:v>
                </c:pt>
                <c:pt idx="579" formatCode="0.00">
                  <c:v>30.07</c:v>
                </c:pt>
                <c:pt idx="580" formatCode="0.00">
                  <c:v>29.96</c:v>
                </c:pt>
                <c:pt idx="581" formatCode="0.00">
                  <c:v>30.02</c:v>
                </c:pt>
                <c:pt idx="582" formatCode="0.00">
                  <c:v>29.85</c:v>
                </c:pt>
                <c:pt idx="583" formatCode="0.00">
                  <c:v>29.83</c:v>
                </c:pt>
                <c:pt idx="584" formatCode="0.00">
                  <c:v>30.02</c:v>
                </c:pt>
                <c:pt idx="585" formatCode="0.00">
                  <c:v>30.12</c:v>
                </c:pt>
                <c:pt idx="586" formatCode="0.00">
                  <c:v>30.14</c:v>
                </c:pt>
                <c:pt idx="587" formatCode="0.00">
                  <c:v>30.22</c:v>
                </c:pt>
                <c:pt idx="588" formatCode="0.00">
                  <c:v>30.14</c:v>
                </c:pt>
                <c:pt idx="589" formatCode="0.00">
                  <c:v>30.23</c:v>
                </c:pt>
                <c:pt idx="590" formatCode="0.00">
                  <c:v>29.88</c:v>
                </c:pt>
                <c:pt idx="591" formatCode="0.00">
                  <c:v>29.9</c:v>
                </c:pt>
                <c:pt idx="592" formatCode="0.00">
                  <c:v>29.61</c:v>
                </c:pt>
                <c:pt idx="593" formatCode="0.00">
                  <c:v>29.46</c:v>
                </c:pt>
                <c:pt idx="594" formatCode="0.00">
                  <c:v>29.91</c:v>
                </c:pt>
                <c:pt idx="595" formatCode="0.00">
                  <c:v>29.87</c:v>
                </c:pt>
                <c:pt idx="596" formatCode="0.00">
                  <c:v>29.82</c:v>
                </c:pt>
                <c:pt idx="597" formatCode="0.00">
                  <c:v>29.71</c:v>
                </c:pt>
                <c:pt idx="598" formatCode="0.00">
                  <c:v>29.69</c:v>
                </c:pt>
                <c:pt idx="599" formatCode="0.00">
                  <c:v>29.77</c:v>
                </c:pt>
                <c:pt idx="600" formatCode="0.00">
                  <c:v>29.8</c:v>
                </c:pt>
                <c:pt idx="601" formatCode="0.00">
                  <c:v>29.91</c:v>
                </c:pt>
                <c:pt idx="602" formatCode="0.00">
                  <c:v>30.36</c:v>
                </c:pt>
                <c:pt idx="603" formatCode="0.00">
                  <c:v>30.62</c:v>
                </c:pt>
                <c:pt idx="604" formatCode="0.00">
                  <c:v>31.09</c:v>
                </c:pt>
                <c:pt idx="605" formatCode="0.00">
                  <c:v>31.37</c:v>
                </c:pt>
                <c:pt idx="606" formatCode="0.00">
                  <c:v>31.21</c:v>
                </c:pt>
                <c:pt idx="607" formatCode="0.00">
                  <c:v>31.06</c:v>
                </c:pt>
                <c:pt idx="608" formatCode="0.00">
                  <c:v>31.05</c:v>
                </c:pt>
                <c:pt idx="609" formatCode="0.00">
                  <c:v>31.06</c:v>
                </c:pt>
                <c:pt idx="610" formatCode="0.00">
                  <c:v>30.85</c:v>
                </c:pt>
                <c:pt idx="611" formatCode="0.00">
                  <c:v>30.5</c:v>
                </c:pt>
                <c:pt idx="612" formatCode="0.00">
                  <c:v>30.5</c:v>
                </c:pt>
                <c:pt idx="613" formatCode="0.00">
                  <c:v>30.48</c:v>
                </c:pt>
                <c:pt idx="614" formatCode="0.00">
                  <c:v>30.69</c:v>
                </c:pt>
                <c:pt idx="615" formatCode="0.00">
                  <c:v>31.07</c:v>
                </c:pt>
                <c:pt idx="616" formatCode="0.00">
                  <c:v>31.13</c:v>
                </c:pt>
                <c:pt idx="617" formatCode="0.00">
                  <c:v>31.15</c:v>
                </c:pt>
                <c:pt idx="618" formatCode="0.00">
                  <c:v>31.17</c:v>
                </c:pt>
                <c:pt idx="619" formatCode="0.00">
                  <c:v>31.32</c:v>
                </c:pt>
                <c:pt idx="620" formatCode="0.00">
                  <c:v>31.58</c:v>
                </c:pt>
                <c:pt idx="621" formatCode="0.00">
                  <c:v>31.53</c:v>
                </c:pt>
                <c:pt idx="622" formatCode="0.00">
                  <c:v>31.23</c:v>
                </c:pt>
                <c:pt idx="623" formatCode="0.00">
                  <c:v>31.42</c:v>
                </c:pt>
                <c:pt idx="624" formatCode="0.00">
                  <c:v>31.52</c:v>
                </c:pt>
                <c:pt idx="625" formatCode="0.00">
                  <c:v>31.37</c:v>
                </c:pt>
                <c:pt idx="626" formatCode="0.00">
                  <c:v>31.38</c:v>
                </c:pt>
                <c:pt idx="627" formatCode="0.00">
                  <c:v>31.38</c:v>
                </c:pt>
                <c:pt idx="628" formatCode="0.00">
                  <c:v>31.41</c:v>
                </c:pt>
                <c:pt idx="629" formatCode="0.00">
                  <c:v>31.46</c:v>
                </c:pt>
                <c:pt idx="630" formatCode="0.00">
                  <c:v>31.74</c:v>
                </c:pt>
                <c:pt idx="631" formatCode="0.00">
                  <c:v>31.83</c:v>
                </c:pt>
                <c:pt idx="632" formatCode="0.00">
                  <c:v>31.89</c:v>
                </c:pt>
                <c:pt idx="633" formatCode="0.00">
                  <c:v>31.96</c:v>
                </c:pt>
                <c:pt idx="634" formatCode="0.00">
                  <c:v>32.42</c:v>
                </c:pt>
                <c:pt idx="635" formatCode="0.00">
                  <c:v>32.31</c:v>
                </c:pt>
                <c:pt idx="636" formatCode="0.00">
                  <c:v>32.25</c:v>
                </c:pt>
                <c:pt idx="637" formatCode="0.00">
                  <c:v>32.11</c:v>
                </c:pt>
                <c:pt idx="638" formatCode="0.00">
                  <c:v>32.29</c:v>
                </c:pt>
                <c:pt idx="639" formatCode="0.00">
                  <c:v>32.33</c:v>
                </c:pt>
                <c:pt idx="640" formatCode="0.00">
                  <c:v>32.44</c:v>
                </c:pt>
                <c:pt idx="641" formatCode="0.00">
                  <c:v>32.51</c:v>
                </c:pt>
                <c:pt idx="642" formatCode="0.00">
                  <c:v>32.44</c:v>
                </c:pt>
                <c:pt idx="643" formatCode="0.00">
                  <c:v>32.21</c:v>
                </c:pt>
                <c:pt idx="644" formatCode="0.00">
                  <c:v>32.18</c:v>
                </c:pt>
                <c:pt idx="645" formatCode="0.00">
                  <c:v>32.51</c:v>
                </c:pt>
                <c:pt idx="646" formatCode="0.00">
                  <c:v>32.65</c:v>
                </c:pt>
                <c:pt idx="647" formatCode="0.00">
                  <c:v>32.909999999999997</c:v>
                </c:pt>
                <c:pt idx="648" formatCode="0.00">
                  <c:v>33.03</c:v>
                </c:pt>
                <c:pt idx="649" formatCode="0.00">
                  <c:v>33.18</c:v>
                </c:pt>
                <c:pt idx="650" formatCode="0.00">
                  <c:v>33.590000000000003</c:v>
                </c:pt>
                <c:pt idx="651" formatCode="0.00">
                  <c:v>33.57</c:v>
                </c:pt>
                <c:pt idx="652" formatCode="0.00">
                  <c:v>33.64</c:v>
                </c:pt>
                <c:pt idx="653" formatCode="0.00">
                  <c:v>33.340000000000003</c:v>
                </c:pt>
                <c:pt idx="654" formatCode="0.00">
                  <c:v>33.33</c:v>
                </c:pt>
                <c:pt idx="655" formatCode="0.00">
                  <c:v>33.28</c:v>
                </c:pt>
                <c:pt idx="656" formatCode="0.00">
                  <c:v>33.130000000000003</c:v>
                </c:pt>
                <c:pt idx="657" formatCode="0.00">
                  <c:v>33.28</c:v>
                </c:pt>
                <c:pt idx="658" formatCode="0.00">
                  <c:v>33.299999999999997</c:v>
                </c:pt>
                <c:pt idx="659" formatCode="0.00">
                  <c:v>33.14</c:v>
                </c:pt>
                <c:pt idx="660" formatCode="0.00">
                  <c:v>32.83</c:v>
                </c:pt>
                <c:pt idx="661" formatCode="0.00">
                  <c:v>33.03</c:v>
                </c:pt>
                <c:pt idx="662" formatCode="0.00">
                  <c:v>33.18</c:v>
                </c:pt>
                <c:pt idx="663" formatCode="0.00">
                  <c:v>33.33</c:v>
                </c:pt>
                <c:pt idx="664" formatCode="0.00">
                  <c:v>33.22</c:v>
                </c:pt>
                <c:pt idx="665" formatCode="0.00">
                  <c:v>32.93</c:v>
                </c:pt>
                <c:pt idx="666" formatCode="0.00">
                  <c:v>33.21</c:v>
                </c:pt>
                <c:pt idx="667" formatCode="0.00">
                  <c:v>33.380000000000003</c:v>
                </c:pt>
                <c:pt idx="668" formatCode="0.00">
                  <c:v>33.21</c:v>
                </c:pt>
                <c:pt idx="669" formatCode="0.00">
                  <c:v>33.06</c:v>
                </c:pt>
                <c:pt idx="670" formatCode="0.00">
                  <c:v>32.96</c:v>
                </c:pt>
                <c:pt idx="671" formatCode="0.00">
                  <c:v>32.770000000000003</c:v>
                </c:pt>
                <c:pt idx="672" formatCode="0.00">
                  <c:v>32.81</c:v>
                </c:pt>
                <c:pt idx="673" formatCode="0.00">
                  <c:v>32.75</c:v>
                </c:pt>
                <c:pt idx="674" formatCode="0.00">
                  <c:v>32.880000000000003</c:v>
                </c:pt>
                <c:pt idx="675" formatCode="0.00">
                  <c:v>33.14</c:v>
                </c:pt>
                <c:pt idx="676" formatCode="0.00">
                  <c:v>33.22</c:v>
                </c:pt>
                <c:pt idx="677" formatCode="0.00">
                  <c:v>33.57</c:v>
                </c:pt>
                <c:pt idx="678" formatCode="0.00">
                  <c:v>33.61</c:v>
                </c:pt>
                <c:pt idx="679" formatCode="0.00">
                  <c:v>33.869999999999997</c:v>
                </c:pt>
                <c:pt idx="680" formatCode="0.00">
                  <c:v>34.08</c:v>
                </c:pt>
                <c:pt idx="681" formatCode="0.00">
                  <c:v>33.729999999999997</c:v>
                </c:pt>
                <c:pt idx="682" formatCode="0.00">
                  <c:v>33.93</c:v>
                </c:pt>
                <c:pt idx="683" formatCode="0.00">
                  <c:v>33.85</c:v>
                </c:pt>
                <c:pt idx="684" formatCode="0.00">
                  <c:v>34.04</c:v>
                </c:pt>
                <c:pt idx="685" formatCode="0.00">
                  <c:v>34.07</c:v>
                </c:pt>
                <c:pt idx="686" formatCode="0.00">
                  <c:v>34.1</c:v>
                </c:pt>
                <c:pt idx="687" formatCode="0.00">
                  <c:v>33.83</c:v>
                </c:pt>
                <c:pt idx="688" formatCode="0.00">
                  <c:v>33.69</c:v>
                </c:pt>
                <c:pt idx="689" formatCode="0.00">
                  <c:v>33.5</c:v>
                </c:pt>
                <c:pt idx="690" formatCode="0.00">
                  <c:v>33.51</c:v>
                </c:pt>
                <c:pt idx="691" formatCode="0.00">
                  <c:v>33.950000000000003</c:v>
                </c:pt>
                <c:pt idx="692" formatCode="0.00">
                  <c:v>34.130000000000003</c:v>
                </c:pt>
                <c:pt idx="693" formatCode="0.00">
                  <c:v>33.979999999999997</c:v>
                </c:pt>
                <c:pt idx="694" formatCode="0.00">
                  <c:v>33.96</c:v>
                </c:pt>
                <c:pt idx="695" formatCode="0.00">
                  <c:v>34.020000000000003</c:v>
                </c:pt>
                <c:pt idx="696" formatCode="0.00">
                  <c:v>33.950000000000003</c:v>
                </c:pt>
                <c:pt idx="697" formatCode="0.00">
                  <c:v>34.049999999999997</c:v>
                </c:pt>
                <c:pt idx="698" formatCode="0.00">
                  <c:v>34.17</c:v>
                </c:pt>
                <c:pt idx="699" formatCode="0.00">
                  <c:v>34.44</c:v>
                </c:pt>
                <c:pt idx="700" formatCode="0.00">
                  <c:v>34.44</c:v>
                </c:pt>
                <c:pt idx="701" formatCode="0.00">
                  <c:v>34.42</c:v>
                </c:pt>
                <c:pt idx="702" formatCode="0.00">
                  <c:v>34.549999999999997</c:v>
                </c:pt>
                <c:pt idx="703" formatCode="0.00">
                  <c:v>34.44</c:v>
                </c:pt>
                <c:pt idx="704" formatCode="0.00">
                  <c:v>34.090000000000003</c:v>
                </c:pt>
                <c:pt idx="705" formatCode="0.00">
                  <c:v>34</c:v>
                </c:pt>
                <c:pt idx="706" formatCode="0.00">
                  <c:v>34.15</c:v>
                </c:pt>
                <c:pt idx="707" formatCode="0.00">
                  <c:v>34.29</c:v>
                </c:pt>
                <c:pt idx="708" formatCode="0.00">
                  <c:v>34.33</c:v>
                </c:pt>
                <c:pt idx="709" formatCode="0.00">
                  <c:v>34.42</c:v>
                </c:pt>
                <c:pt idx="710" formatCode="0.00">
                  <c:v>34.26</c:v>
                </c:pt>
                <c:pt idx="711" formatCode="0.00">
                  <c:v>34.090000000000003</c:v>
                </c:pt>
                <c:pt idx="712" formatCode="0.00">
                  <c:v>33.979999999999997</c:v>
                </c:pt>
                <c:pt idx="713" formatCode="0.00">
                  <c:v>34.06</c:v>
                </c:pt>
                <c:pt idx="714" formatCode="0.00">
                  <c:v>34.21</c:v>
                </c:pt>
                <c:pt idx="715" formatCode="0.00">
                  <c:v>34.36</c:v>
                </c:pt>
                <c:pt idx="716" formatCode="0.00">
                  <c:v>34.299999999999997</c:v>
                </c:pt>
                <c:pt idx="717" formatCode="0.00">
                  <c:v>34.43</c:v>
                </c:pt>
                <c:pt idx="718" formatCode="0.00">
                  <c:v>34.58</c:v>
                </c:pt>
                <c:pt idx="719" formatCode="0.00">
                  <c:v>34.44</c:v>
                </c:pt>
                <c:pt idx="720" formatCode="0.00">
                  <c:v>34.44</c:v>
                </c:pt>
                <c:pt idx="721" formatCode="0.00">
                  <c:v>34.11</c:v>
                </c:pt>
                <c:pt idx="722" formatCode="0.00">
                  <c:v>34.049999999999997</c:v>
                </c:pt>
                <c:pt idx="723" formatCode="0.00">
                  <c:v>34.25</c:v>
                </c:pt>
                <c:pt idx="724" formatCode="0.00">
                  <c:v>34.25</c:v>
                </c:pt>
                <c:pt idx="725" formatCode="0.00">
                  <c:v>34.4</c:v>
                </c:pt>
                <c:pt idx="726" formatCode="0.00">
                  <c:v>34.31</c:v>
                </c:pt>
                <c:pt idx="727" formatCode="0.00">
                  <c:v>34.28</c:v>
                </c:pt>
                <c:pt idx="728" formatCode="0.00">
                  <c:v>34.47</c:v>
                </c:pt>
                <c:pt idx="729" formatCode="0.00">
                  <c:v>34.31</c:v>
                </c:pt>
                <c:pt idx="730" formatCode="0.00">
                  <c:v>34.369999999999997</c:v>
                </c:pt>
                <c:pt idx="731" formatCode="0.00">
                  <c:v>34.369999999999997</c:v>
                </c:pt>
                <c:pt idx="732" formatCode="0.00">
                  <c:v>34.35</c:v>
                </c:pt>
                <c:pt idx="733" formatCode="0.00">
                  <c:v>34.15</c:v>
                </c:pt>
                <c:pt idx="734" formatCode="0.00">
                  <c:v>34.020000000000003</c:v>
                </c:pt>
                <c:pt idx="735" formatCode="0.00">
                  <c:v>33.869999999999997</c:v>
                </c:pt>
                <c:pt idx="736" formatCode="0.00">
                  <c:v>33.96</c:v>
                </c:pt>
                <c:pt idx="737" formatCode="0.00">
                  <c:v>34.04</c:v>
                </c:pt>
                <c:pt idx="738" formatCode="0.00">
                  <c:v>33.96</c:v>
                </c:pt>
                <c:pt idx="739" formatCode="0.00">
                  <c:v>33.78</c:v>
                </c:pt>
                <c:pt idx="740" formatCode="0.00">
                  <c:v>33.74</c:v>
                </c:pt>
                <c:pt idx="741" formatCode="0.00">
                  <c:v>33.69</c:v>
                </c:pt>
                <c:pt idx="742" formatCode="0.00">
                  <c:v>33.79</c:v>
                </c:pt>
                <c:pt idx="743" formatCode="0.00">
                  <c:v>33.64</c:v>
                </c:pt>
                <c:pt idx="744" formatCode="0.00">
                  <c:v>33.520000000000003</c:v>
                </c:pt>
                <c:pt idx="745" formatCode="0.00">
                  <c:v>33.409999999999997</c:v>
                </c:pt>
                <c:pt idx="746" formatCode="0.00">
                  <c:v>33.549999999999997</c:v>
                </c:pt>
                <c:pt idx="747" formatCode="0.00">
                  <c:v>33.69</c:v>
                </c:pt>
                <c:pt idx="748" formatCode="0.00">
                  <c:v>33.61</c:v>
                </c:pt>
                <c:pt idx="749" formatCode="0.00">
                  <c:v>33.47</c:v>
                </c:pt>
                <c:pt idx="750" formatCode="0.00">
                  <c:v>33.33</c:v>
                </c:pt>
                <c:pt idx="751" formatCode="0.00">
                  <c:v>33.340000000000003</c:v>
                </c:pt>
                <c:pt idx="752" formatCode="0.00">
                  <c:v>33.25</c:v>
                </c:pt>
                <c:pt idx="753" formatCode="0.00">
                  <c:v>33.39</c:v>
                </c:pt>
                <c:pt idx="754" formatCode="0.00">
                  <c:v>33.32</c:v>
                </c:pt>
                <c:pt idx="755" formatCode="0.00">
                  <c:v>33.15</c:v>
                </c:pt>
                <c:pt idx="756" formatCode="0.00">
                  <c:v>33.1</c:v>
                </c:pt>
                <c:pt idx="757" formatCode="0.00">
                  <c:v>32.86</c:v>
                </c:pt>
                <c:pt idx="758" formatCode="0.00">
                  <c:v>32.83</c:v>
                </c:pt>
                <c:pt idx="759" formatCode="0.00">
                  <c:v>32.76</c:v>
                </c:pt>
                <c:pt idx="760" formatCode="0.00">
                  <c:v>32.93</c:v>
                </c:pt>
                <c:pt idx="761" formatCode="0.00">
                  <c:v>33.03</c:v>
                </c:pt>
                <c:pt idx="762" formatCode="0.00">
                  <c:v>33.28</c:v>
                </c:pt>
                <c:pt idx="763" formatCode="0.00">
                  <c:v>33.22</c:v>
                </c:pt>
                <c:pt idx="764" formatCode="0.00">
                  <c:v>33.015000000000001</c:v>
                </c:pt>
                <c:pt idx="765" formatCode="0.00">
                  <c:v>32.945</c:v>
                </c:pt>
                <c:pt idx="766" formatCode="0.00">
                  <c:v>32.935000000000002</c:v>
                </c:pt>
                <c:pt idx="767" formatCode="0.00">
                  <c:v>33.15</c:v>
                </c:pt>
                <c:pt idx="768" formatCode="0.00">
                  <c:v>33.119999999999997</c:v>
                </c:pt>
                <c:pt idx="769" formatCode="0.00">
                  <c:v>33.130000000000003</c:v>
                </c:pt>
                <c:pt idx="770" formatCode="0.00">
                  <c:v>33.185000000000002</c:v>
                </c:pt>
                <c:pt idx="771" formatCode="0.00">
                  <c:v>33.39</c:v>
                </c:pt>
                <c:pt idx="772" formatCode="0.00">
                  <c:v>33.344999999999999</c:v>
                </c:pt>
                <c:pt idx="773" formatCode="0.00">
                  <c:v>33.25</c:v>
                </c:pt>
                <c:pt idx="774" formatCode="0.00">
                  <c:v>33.104999999999997</c:v>
                </c:pt>
                <c:pt idx="775" formatCode="0.00">
                  <c:v>33.284999999999997</c:v>
                </c:pt>
                <c:pt idx="776" formatCode="0.00">
                  <c:v>33.445</c:v>
                </c:pt>
                <c:pt idx="777" formatCode="0.00">
                  <c:v>33.44</c:v>
                </c:pt>
                <c:pt idx="778" formatCode="0.00">
                  <c:v>33.494999999999997</c:v>
                </c:pt>
                <c:pt idx="779" formatCode="0.00">
                  <c:v>33.450000000000003</c:v>
                </c:pt>
                <c:pt idx="780" formatCode="0.00">
                  <c:v>33.325000000000003</c:v>
                </c:pt>
                <c:pt idx="781" formatCode="0.00">
                  <c:v>33.33</c:v>
                </c:pt>
                <c:pt idx="782" formatCode="0.00">
                  <c:v>33.130000000000003</c:v>
                </c:pt>
                <c:pt idx="783" formatCode="0.00">
                  <c:v>33.094999999999999</c:v>
                </c:pt>
                <c:pt idx="784" formatCode="0.00">
                  <c:v>33.094999999999999</c:v>
                </c:pt>
                <c:pt idx="785" formatCode="0.00">
                  <c:v>33.85</c:v>
                </c:pt>
                <c:pt idx="786" formatCode="0.00">
                  <c:v>33.950000000000003</c:v>
                </c:pt>
                <c:pt idx="787" formatCode="0.00">
                  <c:v>33.79</c:v>
                </c:pt>
                <c:pt idx="788" formatCode="0.00">
                  <c:v>33.770000000000003</c:v>
                </c:pt>
                <c:pt idx="789" formatCode="0.00">
                  <c:v>33.700000000000003</c:v>
                </c:pt>
                <c:pt idx="790" formatCode="0.00">
                  <c:v>33.619999999999997</c:v>
                </c:pt>
                <c:pt idx="791" formatCode="0.00">
                  <c:v>33.32</c:v>
                </c:pt>
                <c:pt idx="792" formatCode="0.00">
                  <c:v>33.29</c:v>
                </c:pt>
                <c:pt idx="793" formatCode="0.00">
                  <c:v>33.25</c:v>
                </c:pt>
                <c:pt idx="794" formatCode="0.00">
                  <c:v>33.42</c:v>
                </c:pt>
                <c:pt idx="795" formatCode="0.00">
                  <c:v>33.64</c:v>
                </c:pt>
                <c:pt idx="796" formatCode="0.00">
                  <c:v>33.82</c:v>
                </c:pt>
                <c:pt idx="797" formatCode="0.00">
                  <c:v>33.82</c:v>
                </c:pt>
                <c:pt idx="798" formatCode="0.00">
                  <c:v>33.93</c:v>
                </c:pt>
                <c:pt idx="799" formatCode="0.00">
                  <c:v>33.71</c:v>
                </c:pt>
                <c:pt idx="800" formatCode="0.00">
                  <c:v>33.619999999999997</c:v>
                </c:pt>
                <c:pt idx="801" formatCode="0.00">
                  <c:v>33.659999999999997</c:v>
                </c:pt>
                <c:pt idx="802" formatCode="0.00">
                  <c:v>33.630000000000003</c:v>
                </c:pt>
                <c:pt idx="803" formatCode="0.00">
                  <c:v>33.65</c:v>
                </c:pt>
                <c:pt idx="804" formatCode="0.00">
                  <c:v>33.86</c:v>
                </c:pt>
                <c:pt idx="805" formatCode="0.00">
                  <c:v>33.75</c:v>
                </c:pt>
                <c:pt idx="806" formatCode="0.00">
                  <c:v>33.83</c:v>
                </c:pt>
                <c:pt idx="807" formatCode="0.00">
                  <c:v>33.799999999999997</c:v>
                </c:pt>
                <c:pt idx="808" formatCode="0.00">
                  <c:v>33.65</c:v>
                </c:pt>
                <c:pt idx="809" formatCode="0.00">
                  <c:v>33.369999999999997</c:v>
                </c:pt>
                <c:pt idx="810" formatCode="0.00">
                  <c:v>33.4</c:v>
                </c:pt>
                <c:pt idx="811" formatCode="0.00">
                  <c:v>33.51</c:v>
                </c:pt>
                <c:pt idx="812" formatCode="0.00">
                  <c:v>33.58</c:v>
                </c:pt>
                <c:pt idx="813" formatCode="0.00">
                  <c:v>33.67</c:v>
                </c:pt>
                <c:pt idx="814" formatCode="0.00">
                  <c:v>33.799999999999997</c:v>
                </c:pt>
                <c:pt idx="815" formatCode="0.00">
                  <c:v>33.869999999999997</c:v>
                </c:pt>
                <c:pt idx="816" formatCode="0.00">
                  <c:v>33.880000000000003</c:v>
                </c:pt>
                <c:pt idx="817" formatCode="0.00">
                  <c:v>34.020000000000003</c:v>
                </c:pt>
                <c:pt idx="818" formatCode="0.00">
                  <c:v>34.200000000000003</c:v>
                </c:pt>
                <c:pt idx="819" formatCode="0.00">
                  <c:v>34.17</c:v>
                </c:pt>
                <c:pt idx="820" formatCode="0.00">
                  <c:v>34.520000000000003</c:v>
                </c:pt>
                <c:pt idx="821" formatCode="0.00">
                  <c:v>34.700000000000003</c:v>
                </c:pt>
                <c:pt idx="822" formatCode="0.00">
                  <c:v>34.659999999999997</c:v>
                </c:pt>
                <c:pt idx="823" formatCode="0.00">
                  <c:v>34.64</c:v>
                </c:pt>
                <c:pt idx="824" formatCode="0.00">
                  <c:v>34.56</c:v>
                </c:pt>
                <c:pt idx="825" formatCode="0.00">
                  <c:v>34.69</c:v>
                </c:pt>
                <c:pt idx="826" formatCode="0.00">
                  <c:v>35.14</c:v>
                </c:pt>
                <c:pt idx="827" formatCode="0.00">
                  <c:v>35.520000000000003</c:v>
                </c:pt>
                <c:pt idx="828" formatCode="0.00">
                  <c:v>35.33</c:v>
                </c:pt>
                <c:pt idx="829" formatCode="0.00">
                  <c:v>34.99</c:v>
                </c:pt>
                <c:pt idx="830" formatCode="0.00">
                  <c:v>35.5</c:v>
                </c:pt>
                <c:pt idx="831" formatCode="0.00">
                  <c:v>35.659999999999997</c:v>
                </c:pt>
                <c:pt idx="832" formatCode="0.00">
                  <c:v>35.4</c:v>
                </c:pt>
                <c:pt idx="833" formatCode="0.00">
                  <c:v>35.54</c:v>
                </c:pt>
                <c:pt idx="834" formatCode="0.00">
                  <c:v>35.590000000000003</c:v>
                </c:pt>
                <c:pt idx="835" formatCode="0.00">
                  <c:v>35.78</c:v>
                </c:pt>
                <c:pt idx="836" formatCode="0.00">
                  <c:v>35.76</c:v>
                </c:pt>
                <c:pt idx="837" formatCode="0.00">
                  <c:v>35.950000000000003</c:v>
                </c:pt>
                <c:pt idx="838" formatCode="0.00">
                  <c:v>36.270000000000003</c:v>
                </c:pt>
                <c:pt idx="839" formatCode="0.00">
                  <c:v>36.54</c:v>
                </c:pt>
                <c:pt idx="840" formatCode="0.00">
                  <c:v>36.82</c:v>
                </c:pt>
                <c:pt idx="841" formatCode="0.00">
                  <c:v>37</c:v>
                </c:pt>
                <c:pt idx="842" formatCode="0.00">
                  <c:v>37.06</c:v>
                </c:pt>
                <c:pt idx="843" formatCode="0.00">
                  <c:v>36.89</c:v>
                </c:pt>
                <c:pt idx="844" formatCode="0.00">
                  <c:v>36.82</c:v>
                </c:pt>
                <c:pt idx="845" formatCode="0.00">
                  <c:v>37.479999999999997</c:v>
                </c:pt>
                <c:pt idx="846" formatCode="0.00">
                  <c:v>37.94</c:v>
                </c:pt>
                <c:pt idx="847" formatCode="0.00">
                  <c:v>38.68</c:v>
                </c:pt>
                <c:pt idx="848" formatCode="0.00">
                  <c:v>38.49</c:v>
                </c:pt>
                <c:pt idx="849" formatCode="0.00">
                  <c:v>38.79</c:v>
                </c:pt>
                <c:pt idx="850" formatCode="0.00">
                  <c:v>39.17</c:v>
                </c:pt>
                <c:pt idx="851" formatCode="0.00">
                  <c:v>38.89</c:v>
                </c:pt>
                <c:pt idx="852" formatCode="0.00">
                  <c:v>39.130000000000003</c:v>
                </c:pt>
                <c:pt idx="853" formatCode="0.00">
                  <c:v>39.56</c:v>
                </c:pt>
                <c:pt idx="854" formatCode="0.00">
                  <c:v>40.04</c:v>
                </c:pt>
                <c:pt idx="855" formatCode="0.00">
                  <c:v>40.409999999999997</c:v>
                </c:pt>
                <c:pt idx="856" formatCode="0.00">
                  <c:v>40.06</c:v>
                </c:pt>
                <c:pt idx="857" formatCode="0.00">
                  <c:v>39.799999999999997</c:v>
                </c:pt>
                <c:pt idx="858" formatCode="0.00">
                  <c:v>40.15</c:v>
                </c:pt>
                <c:pt idx="859" formatCode="0.00">
                  <c:v>40.32</c:v>
                </c:pt>
                <c:pt idx="860" formatCode="0.00">
                  <c:v>39.700000000000003</c:v>
                </c:pt>
                <c:pt idx="861" formatCode="0.00">
                  <c:v>38.82</c:v>
                </c:pt>
                <c:pt idx="862" formatCode="0.00">
                  <c:v>39.28</c:v>
                </c:pt>
                <c:pt idx="863" formatCode="0.00">
                  <c:v>39.049999999999997</c:v>
                </c:pt>
                <c:pt idx="864" formatCode="0.00">
                  <c:v>37.6</c:v>
                </c:pt>
                <c:pt idx="865" formatCode="0.00">
                  <c:v>38.01</c:v>
                </c:pt>
                <c:pt idx="866" formatCode="0.00">
                  <c:v>38.76</c:v>
                </c:pt>
                <c:pt idx="867" formatCode="0.00">
                  <c:v>38.94</c:v>
                </c:pt>
                <c:pt idx="868" formatCode="0.00">
                  <c:v>38.979999999999997</c:v>
                </c:pt>
                <c:pt idx="869" formatCode="0.00">
                  <c:v>38.979999999999997</c:v>
                </c:pt>
                <c:pt idx="870" formatCode="0.00">
                  <c:v>39.35</c:v>
                </c:pt>
                <c:pt idx="871" formatCode="0.00">
                  <c:v>39.89</c:v>
                </c:pt>
                <c:pt idx="872" formatCode="0.00">
                  <c:v>39.89</c:v>
                </c:pt>
                <c:pt idx="873" formatCode="0.00">
                  <c:v>39.49</c:v>
                </c:pt>
                <c:pt idx="874" formatCode="0.00">
                  <c:v>39.090000000000003</c:v>
                </c:pt>
                <c:pt idx="875" formatCode="0.00">
                  <c:v>39.26</c:v>
                </c:pt>
                <c:pt idx="876" formatCode="0.00">
                  <c:v>39.26</c:v>
                </c:pt>
                <c:pt idx="877" formatCode="0.00">
                  <c:v>39.54</c:v>
                </c:pt>
                <c:pt idx="878" formatCode="0.00">
                  <c:v>39.44</c:v>
                </c:pt>
                <c:pt idx="879" formatCode="0.00">
                  <c:v>39.6</c:v>
                </c:pt>
                <c:pt idx="880" formatCode="0.00">
                  <c:v>39.92</c:v>
                </c:pt>
                <c:pt idx="881" formatCode="0.00">
                  <c:v>39.76</c:v>
                </c:pt>
                <c:pt idx="882" formatCode="0.00">
                  <c:v>39.89</c:v>
                </c:pt>
                <c:pt idx="883" formatCode="0.00">
                  <c:v>40.119999999999997</c:v>
                </c:pt>
                <c:pt idx="884" formatCode="0.00">
                  <c:v>40.22</c:v>
                </c:pt>
                <c:pt idx="885" formatCode="0.00">
                  <c:v>40.21</c:v>
                </c:pt>
                <c:pt idx="886" formatCode="0.00">
                  <c:v>40.159999999999997</c:v>
                </c:pt>
                <c:pt idx="887" formatCode="0.00">
                  <c:v>39.57</c:v>
                </c:pt>
                <c:pt idx="888" formatCode="0.00">
                  <c:v>39.799999999999997</c:v>
                </c:pt>
                <c:pt idx="889" formatCode="0.00">
                  <c:v>39.590000000000003</c:v>
                </c:pt>
                <c:pt idx="890" formatCode="0.00">
                  <c:v>39.89</c:v>
                </c:pt>
                <c:pt idx="891" formatCode="0.00">
                  <c:v>40.22</c:v>
                </c:pt>
                <c:pt idx="892" formatCode="0.00">
                  <c:v>40.42</c:v>
                </c:pt>
                <c:pt idx="893" formatCode="0.00">
                  <c:v>40.619999999999997</c:v>
                </c:pt>
                <c:pt idx="894" formatCode="0.00">
                  <c:v>40.97</c:v>
                </c:pt>
                <c:pt idx="895" formatCode="0.00">
                  <c:v>41.23</c:v>
                </c:pt>
                <c:pt idx="896" formatCode="0.00">
                  <c:v>41.51</c:v>
                </c:pt>
                <c:pt idx="897" formatCode="0.00">
                  <c:v>42.24</c:v>
                </c:pt>
                <c:pt idx="898" formatCode="0.00">
                  <c:v>42.15</c:v>
                </c:pt>
                <c:pt idx="899" formatCode="0.00">
                  <c:v>42.39</c:v>
                </c:pt>
                <c:pt idx="900" formatCode="0.00">
                  <c:v>43.24</c:v>
                </c:pt>
                <c:pt idx="901" formatCode="0.00">
                  <c:v>43.38</c:v>
                </c:pt>
                <c:pt idx="902" formatCode="0.00">
                  <c:v>43.8</c:v>
                </c:pt>
                <c:pt idx="903" formatCode="0.00">
                  <c:v>44.74</c:v>
                </c:pt>
                <c:pt idx="904" formatCode="0.00">
                  <c:v>44.91</c:v>
                </c:pt>
                <c:pt idx="905" formatCode="0.00">
                  <c:v>44.31</c:v>
                </c:pt>
                <c:pt idx="906" formatCode="0.00">
                  <c:v>44.76</c:v>
                </c:pt>
                <c:pt idx="907" formatCode="0.00">
                  <c:v>45.04</c:v>
                </c:pt>
                <c:pt idx="908" formatCode="0.00">
                  <c:v>45.43</c:v>
                </c:pt>
                <c:pt idx="909" formatCode="0.00">
                  <c:v>45.44</c:v>
                </c:pt>
                <c:pt idx="910" formatCode="0.00">
                  <c:v>45.99</c:v>
                </c:pt>
                <c:pt idx="911" formatCode="0.00">
                  <c:v>46.3</c:v>
                </c:pt>
                <c:pt idx="912" formatCode="0.00">
                  <c:v>47.09</c:v>
                </c:pt>
                <c:pt idx="913" formatCode="0.00">
                  <c:v>46.61</c:v>
                </c:pt>
                <c:pt idx="914" formatCode="0.00">
                  <c:v>47.23</c:v>
                </c:pt>
                <c:pt idx="915" formatCode="0.00">
                  <c:v>47.35</c:v>
                </c:pt>
                <c:pt idx="916" formatCode="0.00">
                  <c:v>47.64</c:v>
                </c:pt>
                <c:pt idx="917" formatCode="0.00">
                  <c:v>46.79</c:v>
                </c:pt>
                <c:pt idx="918" formatCode="0.00">
                  <c:v>44.68</c:v>
                </c:pt>
                <c:pt idx="919" formatCode="0.00">
                  <c:v>45.5</c:v>
                </c:pt>
                <c:pt idx="920" formatCode="0.00">
                  <c:v>45.65</c:v>
                </c:pt>
                <c:pt idx="921" formatCode="0.00">
                  <c:v>46.24</c:v>
                </c:pt>
                <c:pt idx="922" formatCode="0.00">
                  <c:v>44.45</c:v>
                </c:pt>
                <c:pt idx="923" formatCode="0.00">
                  <c:v>43.54</c:v>
                </c:pt>
                <c:pt idx="924" formatCode="0.00">
                  <c:v>43.46</c:v>
                </c:pt>
                <c:pt idx="925" formatCode="0.00">
                  <c:v>44.26</c:v>
                </c:pt>
                <c:pt idx="926" formatCode="0.00">
                  <c:v>44.99</c:v>
                </c:pt>
                <c:pt idx="927" formatCode="0.00">
                  <c:v>44.74</c:v>
                </c:pt>
                <c:pt idx="928" formatCode="0.00">
                  <c:v>44.45</c:v>
                </c:pt>
                <c:pt idx="929" formatCode="0.00">
                  <c:v>44.4</c:v>
                </c:pt>
                <c:pt idx="930" formatCode="0.00">
                  <c:v>43.99</c:v>
                </c:pt>
                <c:pt idx="931" formatCode="0.00">
                  <c:v>43.87</c:v>
                </c:pt>
                <c:pt idx="932" formatCode="0.00">
                  <c:v>44.15</c:v>
                </c:pt>
                <c:pt idx="933" formatCode="0.00">
                  <c:v>43.9</c:v>
                </c:pt>
                <c:pt idx="934" formatCode="0.00">
                  <c:v>43.94</c:v>
                </c:pt>
                <c:pt idx="935" formatCode="0.00">
                  <c:v>44.8</c:v>
                </c:pt>
                <c:pt idx="936" formatCode="0.00">
                  <c:v>45.03</c:v>
                </c:pt>
                <c:pt idx="937" formatCode="0.00">
                  <c:v>45.25</c:v>
                </c:pt>
                <c:pt idx="938" formatCode="0.00">
                  <c:v>45.29</c:v>
                </c:pt>
                <c:pt idx="939" formatCode="0.00">
                  <c:v>45.13</c:v>
                </c:pt>
                <c:pt idx="940" formatCode="0.00">
                  <c:v>44.87</c:v>
                </c:pt>
                <c:pt idx="941" formatCode="0.00">
                  <c:v>45.04</c:v>
                </c:pt>
                <c:pt idx="942" formatCode="0.00">
                  <c:v>44.85</c:v>
                </c:pt>
                <c:pt idx="943" formatCode="0.00">
                  <c:v>44.65</c:v>
                </c:pt>
                <c:pt idx="944" formatCode="0.00">
                  <c:v>44.8</c:v>
                </c:pt>
                <c:pt idx="945" formatCode="0.00">
                  <c:v>45.03</c:v>
                </c:pt>
                <c:pt idx="946" formatCode="0.00">
                  <c:v>45.13</c:v>
                </c:pt>
                <c:pt idx="947" formatCode="0.00">
                  <c:v>45.12</c:v>
                </c:pt>
                <c:pt idx="948" formatCode="0.00">
                  <c:v>45.09</c:v>
                </c:pt>
                <c:pt idx="949" formatCode="0.00">
                  <c:v>44.86</c:v>
                </c:pt>
                <c:pt idx="950" formatCode="0.00">
                  <c:v>45.25</c:v>
                </c:pt>
                <c:pt idx="951" formatCode="0.00">
                  <c:v>45.6</c:v>
                </c:pt>
                <c:pt idx="952" formatCode="0.00">
                  <c:v>45.84</c:v>
                </c:pt>
                <c:pt idx="953" formatCode="0.00">
                  <c:v>46.3</c:v>
                </c:pt>
                <c:pt idx="954" formatCode="0.00">
                  <c:v>46.35</c:v>
                </c:pt>
                <c:pt idx="955" formatCode="0.00">
                  <c:v>46.34</c:v>
                </c:pt>
                <c:pt idx="956" formatCode="0.00">
                  <c:v>46.57</c:v>
                </c:pt>
                <c:pt idx="957" formatCode="0.00">
                  <c:v>46.36</c:v>
                </c:pt>
                <c:pt idx="958" formatCode="0.00">
                  <c:v>46.24</c:v>
                </c:pt>
                <c:pt idx="959" formatCode="0.00">
                  <c:v>45.37</c:v>
                </c:pt>
                <c:pt idx="960" formatCode="0.00">
                  <c:v>45.19</c:v>
                </c:pt>
                <c:pt idx="961" formatCode="0.00">
                  <c:v>45.15</c:v>
                </c:pt>
                <c:pt idx="962" formatCode="0.00">
                  <c:v>45.29</c:v>
                </c:pt>
                <c:pt idx="963" formatCode="0.00">
                  <c:v>44.73</c:v>
                </c:pt>
                <c:pt idx="964" formatCode="0.00">
                  <c:v>44.98</c:v>
                </c:pt>
                <c:pt idx="965" formatCode="0.00">
                  <c:v>44.73</c:v>
                </c:pt>
                <c:pt idx="966" formatCode="0.00">
                  <c:v>44.59</c:v>
                </c:pt>
                <c:pt idx="967" formatCode="0.00">
                  <c:v>44.72</c:v>
                </c:pt>
                <c:pt idx="968" formatCode="0.00">
                  <c:v>44.49</c:v>
                </c:pt>
                <c:pt idx="969" formatCode="0.00">
                  <c:v>44.46</c:v>
                </c:pt>
                <c:pt idx="970" formatCode="0.00">
                  <c:v>45.15</c:v>
                </c:pt>
                <c:pt idx="971" formatCode="0.00">
                  <c:v>45.62</c:v>
                </c:pt>
                <c:pt idx="972" formatCode="0.00">
                  <c:v>45.93</c:v>
                </c:pt>
                <c:pt idx="973" formatCode="0.00">
                  <c:v>45.73</c:v>
                </c:pt>
                <c:pt idx="974" formatCode="0.00">
                  <c:v>45.61</c:v>
                </c:pt>
                <c:pt idx="975" formatCode="0.00">
                  <c:v>46.15</c:v>
                </c:pt>
                <c:pt idx="976" formatCode="0.00">
                  <c:v>46.26</c:v>
                </c:pt>
                <c:pt idx="977" formatCode="0.00">
                  <c:v>45.91</c:v>
                </c:pt>
                <c:pt idx="978" formatCode="0.00">
                  <c:v>45.7</c:v>
                </c:pt>
                <c:pt idx="979" formatCode="0.00">
                  <c:v>46.18</c:v>
                </c:pt>
                <c:pt idx="980" formatCode="0.00">
                  <c:v>46.45</c:v>
                </c:pt>
                <c:pt idx="981" formatCode="0.00">
                  <c:v>46.59</c:v>
                </c:pt>
                <c:pt idx="982" formatCode="0.00">
                  <c:v>46.68</c:v>
                </c:pt>
                <c:pt idx="983" formatCode="0.00">
                  <c:v>46.44</c:v>
                </c:pt>
                <c:pt idx="984" formatCode="0.00">
                  <c:v>46.53</c:v>
                </c:pt>
                <c:pt idx="985" formatCode="0.00">
                  <c:v>46.56</c:v>
                </c:pt>
                <c:pt idx="986" formatCode="0.00">
                  <c:v>46.4</c:v>
                </c:pt>
                <c:pt idx="987" formatCode="0.00">
                  <c:v>45.81</c:v>
                </c:pt>
                <c:pt idx="988" formatCode="0.00">
                  <c:v>45.57</c:v>
                </c:pt>
                <c:pt idx="989" formatCode="0.00">
                  <c:v>45.56</c:v>
                </c:pt>
                <c:pt idx="990" formatCode="0.00">
                  <c:v>45.88</c:v>
                </c:pt>
                <c:pt idx="991" formatCode="0.00">
                  <c:v>45.93</c:v>
                </c:pt>
                <c:pt idx="992" formatCode="0.00">
                  <c:v>45.79</c:v>
                </c:pt>
                <c:pt idx="993" formatCode="0.00">
                  <c:v>45.92</c:v>
                </c:pt>
                <c:pt idx="994" formatCode="0.00">
                  <c:v>45.8</c:v>
                </c:pt>
                <c:pt idx="995" formatCode="0.00">
                  <c:v>45.78</c:v>
                </c:pt>
                <c:pt idx="996" formatCode="0.00">
                  <c:v>45.25</c:v>
                </c:pt>
                <c:pt idx="997" formatCode="0.00">
                  <c:v>45.18</c:v>
                </c:pt>
                <c:pt idx="998" formatCode="0.00">
                  <c:v>45.44</c:v>
                </c:pt>
                <c:pt idx="999" formatCode="0.00">
                  <c:v>45.43</c:v>
                </c:pt>
                <c:pt idx="1000" formatCode="0.00">
                  <c:v>45.85</c:v>
                </c:pt>
                <c:pt idx="1001" formatCode="0.00">
                  <c:v>46.28</c:v>
                </c:pt>
                <c:pt idx="1002" formatCode="0.00">
                  <c:v>46.64</c:v>
                </c:pt>
                <c:pt idx="1003" formatCode="0.00">
                  <c:v>47</c:v>
                </c:pt>
                <c:pt idx="1004" formatCode="0.00">
                  <c:v>48.03</c:v>
                </c:pt>
                <c:pt idx="1005" formatCode="0.00">
                  <c:v>47.69</c:v>
                </c:pt>
                <c:pt idx="1006" formatCode="0.00">
                  <c:v>47.65</c:v>
                </c:pt>
                <c:pt idx="1007" formatCode="0.00">
                  <c:v>47.86</c:v>
                </c:pt>
                <c:pt idx="1008" formatCode="0.00">
                  <c:v>47.3</c:v>
                </c:pt>
                <c:pt idx="1009" formatCode="0.00">
                  <c:v>47.52</c:v>
                </c:pt>
                <c:pt idx="1010" formatCode="0.00">
                  <c:v>48.08</c:v>
                </c:pt>
                <c:pt idx="1011" formatCode="0.00">
                  <c:v>48.3</c:v>
                </c:pt>
                <c:pt idx="1012" formatCode="0.00">
                  <c:v>47.47</c:v>
                </c:pt>
                <c:pt idx="1013" formatCode="0.00">
                  <c:v>47.75</c:v>
                </c:pt>
                <c:pt idx="1014" formatCode="0.00">
                  <c:v>47.74</c:v>
                </c:pt>
                <c:pt idx="1015" formatCode="0.00">
                  <c:v>48.33</c:v>
                </c:pt>
                <c:pt idx="1016" formatCode="0.00">
                  <c:v>48.32</c:v>
                </c:pt>
                <c:pt idx="1017" formatCode="0.00">
                  <c:v>47.96</c:v>
                </c:pt>
                <c:pt idx="1018" formatCode="0.00">
                  <c:v>48.41</c:v>
                </c:pt>
                <c:pt idx="1019" formatCode="0.00">
                  <c:v>49.29</c:v>
                </c:pt>
                <c:pt idx="1020" formatCode="0.00">
                  <c:v>50.1</c:v>
                </c:pt>
                <c:pt idx="1021" formatCode="0.00">
                  <c:v>49.81</c:v>
                </c:pt>
                <c:pt idx="1022" formatCode="0.00">
                  <c:v>49.02</c:v>
                </c:pt>
                <c:pt idx="1023" formatCode="0.00">
                  <c:v>49.14</c:v>
                </c:pt>
                <c:pt idx="1024" formatCode="0.00">
                  <c:v>50.12</c:v>
                </c:pt>
                <c:pt idx="1025" formatCode="0.00">
                  <c:v>50.54</c:v>
                </c:pt>
                <c:pt idx="1026" formatCode="0.00">
                  <c:v>51.44</c:v>
                </c:pt>
                <c:pt idx="1027" formatCode="0.00">
                  <c:v>52.46</c:v>
                </c:pt>
                <c:pt idx="1028" formatCode="0.00">
                  <c:v>53.23</c:v>
                </c:pt>
                <c:pt idx="1029" formatCode="0.00">
                  <c:v>56.12</c:v>
                </c:pt>
                <c:pt idx="1030" formatCode="0.00">
                  <c:v>56.57</c:v>
                </c:pt>
                <c:pt idx="1031" formatCode="0.00">
                  <c:v>55.12</c:v>
                </c:pt>
                <c:pt idx="1032" formatCode="0.00">
                  <c:v>55.69</c:v>
                </c:pt>
                <c:pt idx="1033" formatCode="0.00">
                  <c:v>56.15</c:v>
                </c:pt>
                <c:pt idx="1034" formatCode="0.00">
                  <c:v>56.15</c:v>
                </c:pt>
                <c:pt idx="1035" formatCode="0.00">
                  <c:v>57.34</c:v>
                </c:pt>
                <c:pt idx="1036" formatCode="0.00">
                  <c:v>57.29</c:v>
                </c:pt>
                <c:pt idx="1037" formatCode="0.00">
                  <c:v>57.47</c:v>
                </c:pt>
                <c:pt idx="1038" formatCode="0.00">
                  <c:v>52.89</c:v>
                </c:pt>
                <c:pt idx="1039" formatCode="0.00">
                  <c:v>53.7</c:v>
                </c:pt>
                <c:pt idx="1040" formatCode="0.00">
                  <c:v>53.79</c:v>
                </c:pt>
                <c:pt idx="1041" formatCode="0.00">
                  <c:v>54.18</c:v>
                </c:pt>
                <c:pt idx="1042" formatCode="0.00">
                  <c:v>53.23</c:v>
                </c:pt>
                <c:pt idx="1043" formatCode="0.00">
                  <c:v>53.75</c:v>
                </c:pt>
                <c:pt idx="1044" formatCode="0.00">
                  <c:v>54.73</c:v>
                </c:pt>
                <c:pt idx="1045" formatCode="0.00">
                  <c:v>54.46</c:v>
                </c:pt>
                <c:pt idx="1046" formatCode="0.00">
                  <c:v>53.89</c:v>
                </c:pt>
                <c:pt idx="1047" formatCode="0.00">
                  <c:v>53.78</c:v>
                </c:pt>
                <c:pt idx="1048" formatCode="0.00">
                  <c:v>55.38</c:v>
                </c:pt>
                <c:pt idx="1049" formatCode="0.00">
                  <c:v>56.64</c:v>
                </c:pt>
                <c:pt idx="1050" formatCode="0.00">
                  <c:v>56.08</c:v>
                </c:pt>
                <c:pt idx="1051" formatCode="0.00">
                  <c:v>57.12</c:v>
                </c:pt>
                <c:pt idx="1052" formatCode="0.00">
                  <c:v>56.61</c:v>
                </c:pt>
                <c:pt idx="1053" formatCode="0.00">
                  <c:v>55.6</c:v>
                </c:pt>
                <c:pt idx="1054" formatCode="0.00">
                  <c:v>55.66</c:v>
                </c:pt>
                <c:pt idx="1055" formatCode="0.00">
                  <c:v>56.56</c:v>
                </c:pt>
                <c:pt idx="1056" formatCode="0.00">
                  <c:v>55.85</c:v>
                </c:pt>
                <c:pt idx="1057" formatCode="0.00">
                  <c:v>56.05</c:v>
                </c:pt>
                <c:pt idx="1058" formatCode="0.00">
                  <c:v>55.83</c:v>
                </c:pt>
                <c:pt idx="1059" formatCode="0.00">
                  <c:v>56.28</c:v>
                </c:pt>
                <c:pt idx="1060" formatCode="0.00">
                  <c:v>56.44</c:v>
                </c:pt>
                <c:pt idx="1061" formatCode="0.00">
                  <c:v>56.79</c:v>
                </c:pt>
                <c:pt idx="1062" formatCode="0.00">
                  <c:v>56.72</c:v>
                </c:pt>
                <c:pt idx="1063" formatCode="0.00">
                  <c:v>56.9</c:v>
                </c:pt>
                <c:pt idx="1064" formatCode="0.00">
                  <c:v>56.63</c:v>
                </c:pt>
                <c:pt idx="1065" formatCode="0.00">
                  <c:v>57.24</c:v>
                </c:pt>
                <c:pt idx="1066" formatCode="0.00">
                  <c:v>57.35</c:v>
                </c:pt>
                <c:pt idx="1067" formatCode="0.00">
                  <c:v>56.52</c:v>
                </c:pt>
                <c:pt idx="1068" formatCode="0.00">
                  <c:v>56.5</c:v>
                </c:pt>
                <c:pt idx="1069" formatCode="0.00">
                  <c:v>56.88</c:v>
                </c:pt>
                <c:pt idx="1070" formatCode="0.00">
                  <c:v>56.99</c:v>
                </c:pt>
                <c:pt idx="1071" formatCode="0.00">
                  <c:v>57.65</c:v>
                </c:pt>
                <c:pt idx="1072" formatCode="0.00">
                  <c:v>58.76</c:v>
                </c:pt>
                <c:pt idx="1073" formatCode="0.00">
                  <c:v>59.21</c:v>
                </c:pt>
                <c:pt idx="1074" formatCode="0.00">
                  <c:v>59.57</c:v>
                </c:pt>
                <c:pt idx="1075" formatCode="0.00">
                  <c:v>59.04</c:v>
                </c:pt>
                <c:pt idx="1076" formatCode="0.00">
                  <c:v>59.19</c:v>
                </c:pt>
                <c:pt idx="1077" formatCode="0.00">
                  <c:v>58.28</c:v>
                </c:pt>
                <c:pt idx="1078" formatCode="0.00">
                  <c:v>59.13</c:v>
                </c:pt>
                <c:pt idx="1079" formatCode="0.00">
                  <c:v>59.35</c:v>
                </c:pt>
                <c:pt idx="1080" formatCode="0.00">
                  <c:v>59.37</c:v>
                </c:pt>
                <c:pt idx="1081" formatCode="0.00">
                  <c:v>59.44</c:v>
                </c:pt>
                <c:pt idx="1082" formatCode="0.00">
                  <c:v>59.31</c:v>
                </c:pt>
                <c:pt idx="1083" formatCode="0.00">
                  <c:v>59.09</c:v>
                </c:pt>
                <c:pt idx="1084" formatCode="0.00">
                  <c:v>59.14</c:v>
                </c:pt>
                <c:pt idx="1085" formatCode="0.00">
                  <c:v>59.2</c:v>
                </c:pt>
                <c:pt idx="1086" formatCode="0.00">
                  <c:v>59.46</c:v>
                </c:pt>
                <c:pt idx="1087" formatCode="0.00">
                  <c:v>60.12</c:v>
                </c:pt>
                <c:pt idx="1088" formatCode="0.00">
                  <c:v>60.18</c:v>
                </c:pt>
                <c:pt idx="1089" formatCode="0.00">
                  <c:v>59.52</c:v>
                </c:pt>
                <c:pt idx="1090" formatCode="0.00">
                  <c:v>59.63</c:v>
                </c:pt>
                <c:pt idx="1091" formatCode="0.00">
                  <c:v>59.82</c:v>
                </c:pt>
                <c:pt idx="1092" formatCode="0.00">
                  <c:v>60.06</c:v>
                </c:pt>
                <c:pt idx="1093" formatCode="0.00">
                  <c:v>60.04</c:v>
                </c:pt>
                <c:pt idx="1094" formatCode="0.00">
                  <c:v>59.66</c:v>
                </c:pt>
                <c:pt idx="1095" formatCode="0.00">
                  <c:v>59.39</c:v>
                </c:pt>
                <c:pt idx="1096" formatCode="0.00">
                  <c:v>59.05</c:v>
                </c:pt>
                <c:pt idx="1097" formatCode="0.00">
                  <c:v>58.33</c:v>
                </c:pt>
                <c:pt idx="1098" formatCode="0.00">
                  <c:v>58.83</c:v>
                </c:pt>
                <c:pt idx="1099" formatCode="0.00">
                  <c:v>59.39</c:v>
                </c:pt>
                <c:pt idx="1100" formatCode="0.00">
                  <c:v>59.62</c:v>
                </c:pt>
                <c:pt idx="1101" formatCode="0.00">
                  <c:v>59.7</c:v>
                </c:pt>
                <c:pt idx="1102" formatCode="0.00">
                  <c:v>60.07</c:v>
                </c:pt>
                <c:pt idx="1103" formatCode="0.00">
                  <c:v>60.03</c:v>
                </c:pt>
                <c:pt idx="1104" formatCode="0.00">
                  <c:v>60.5</c:v>
                </c:pt>
                <c:pt idx="1105" formatCode="0.00">
                  <c:v>61.18</c:v>
                </c:pt>
                <c:pt idx="1106" formatCode="0.00">
                  <c:v>60.66</c:v>
                </c:pt>
                <c:pt idx="1107" formatCode="0.00">
                  <c:v>61.37</c:v>
                </c:pt>
                <c:pt idx="1108" formatCode="0.00">
                  <c:v>61.84</c:v>
                </c:pt>
                <c:pt idx="1109" formatCode="0.00">
                  <c:v>61.85</c:v>
                </c:pt>
                <c:pt idx="1110" formatCode="0.00">
                  <c:v>62.01</c:v>
                </c:pt>
                <c:pt idx="1111" formatCode="0.00">
                  <c:v>63.08</c:v>
                </c:pt>
                <c:pt idx="1112" formatCode="0.00">
                  <c:v>62.81</c:v>
                </c:pt>
                <c:pt idx="1113" formatCode="0.00">
                  <c:v>62.34</c:v>
                </c:pt>
                <c:pt idx="1114" formatCode="0.00">
                  <c:v>62.17</c:v>
                </c:pt>
                <c:pt idx="1115" formatCode="0.00">
                  <c:v>62.22</c:v>
                </c:pt>
                <c:pt idx="1116" formatCode="0.00">
                  <c:v>60.8</c:v>
                </c:pt>
                <c:pt idx="1117" formatCode="0.00">
                  <c:v>56.88</c:v>
                </c:pt>
                <c:pt idx="1118" formatCode="0.00">
                  <c:v>55.77</c:v>
                </c:pt>
                <c:pt idx="1119" formatCode="0.00">
                  <c:v>54.14</c:v>
                </c:pt>
                <c:pt idx="1120" formatCode="0.00">
                  <c:v>51.84</c:v>
                </c:pt>
                <c:pt idx="1121" formatCode="0.00">
                  <c:v>52.45</c:v>
                </c:pt>
                <c:pt idx="1122" formatCode="0.00">
                  <c:v>52.37</c:v>
                </c:pt>
                <c:pt idx="1123" formatCode="0.00">
                  <c:v>51.32</c:v>
                </c:pt>
                <c:pt idx="1124" formatCode="0.00">
                  <c:v>50.45</c:v>
                </c:pt>
                <c:pt idx="1125" formatCode="0.00">
                  <c:v>50.35</c:v>
                </c:pt>
                <c:pt idx="1126" formatCode="0.00">
                  <c:v>52.26</c:v>
                </c:pt>
                <c:pt idx="1127" formatCode="0.00">
                  <c:v>53.18</c:v>
                </c:pt>
                <c:pt idx="1128" formatCode="0.00">
                  <c:v>51.77</c:v>
                </c:pt>
                <c:pt idx="1129" formatCode="0.00">
                  <c:v>56.45</c:v>
                </c:pt>
                <c:pt idx="1130" formatCode="0.00">
                  <c:v>56.02</c:v>
                </c:pt>
                <c:pt idx="1131" formatCode="0.00">
                  <c:v>55.12</c:v>
                </c:pt>
                <c:pt idx="1132" formatCode="0.00">
                  <c:v>54.63</c:v>
                </c:pt>
                <c:pt idx="1133" formatCode="0.00">
                  <c:v>55.19</c:v>
                </c:pt>
                <c:pt idx="1134" formatCode="0.00">
                  <c:v>57.19</c:v>
                </c:pt>
                <c:pt idx="1135" formatCode="0.00">
                  <c:v>57.9</c:v>
                </c:pt>
                <c:pt idx="1136" formatCode="0.00">
                  <c:v>57.43</c:v>
                </c:pt>
                <c:pt idx="1137" formatCode="0.00">
                  <c:v>57.43</c:v>
                </c:pt>
                <c:pt idx="1138" formatCode="0.00">
                  <c:v>57.05</c:v>
                </c:pt>
                <c:pt idx="1139" formatCode="0.00">
                  <c:v>56.61</c:v>
                </c:pt>
                <c:pt idx="1140" formatCode="0.00">
                  <c:v>55.75</c:v>
                </c:pt>
                <c:pt idx="1141" formatCode="0.00">
                  <c:v>55.55</c:v>
                </c:pt>
                <c:pt idx="1142" formatCode="0.00">
                  <c:v>55.6</c:v>
                </c:pt>
                <c:pt idx="1143" formatCode="0.00">
                  <c:v>55.6</c:v>
                </c:pt>
                <c:pt idx="1144" formatCode="0.00">
                  <c:v>55.43</c:v>
                </c:pt>
                <c:pt idx="1145" formatCode="0.00">
                  <c:v>54.78</c:v>
                </c:pt>
                <c:pt idx="1146" formatCode="0.00">
                  <c:v>54.19</c:v>
                </c:pt>
                <c:pt idx="1147" formatCode="0.00">
                  <c:v>54.47</c:v>
                </c:pt>
                <c:pt idx="1148" formatCode="0.00">
                  <c:v>55.44</c:v>
                </c:pt>
                <c:pt idx="1149" formatCode="0.00">
                  <c:v>55.02</c:v>
                </c:pt>
                <c:pt idx="1150" formatCode="0.00">
                  <c:v>55.09</c:v>
                </c:pt>
                <c:pt idx="1151" formatCode="0.00">
                  <c:v>55.55</c:v>
                </c:pt>
                <c:pt idx="1152" formatCode="0.00">
                  <c:v>55.52</c:v>
                </c:pt>
                <c:pt idx="1153" formatCode="0.00">
                  <c:v>54.89</c:v>
                </c:pt>
                <c:pt idx="1154" formatCode="0.00">
                  <c:v>55.32</c:v>
                </c:pt>
                <c:pt idx="1155" formatCode="0.00">
                  <c:v>55.36</c:v>
                </c:pt>
                <c:pt idx="1156" formatCode="0.00">
                  <c:v>55.68</c:v>
                </c:pt>
                <c:pt idx="1157" formatCode="0.00">
                  <c:v>55.6</c:v>
                </c:pt>
                <c:pt idx="1158" formatCode="0.00">
                  <c:v>55.3</c:v>
                </c:pt>
                <c:pt idx="1159" formatCode="0.00">
                  <c:v>55.4</c:v>
                </c:pt>
                <c:pt idx="1160" formatCode="0.00">
                  <c:v>55.76</c:v>
                </c:pt>
                <c:pt idx="1161" formatCode="0.00">
                  <c:v>55.66</c:v>
                </c:pt>
                <c:pt idx="1162" formatCode="0.00">
                  <c:v>55.43</c:v>
                </c:pt>
                <c:pt idx="1163" formatCode="0.00">
                  <c:v>55.94</c:v>
                </c:pt>
                <c:pt idx="1164" formatCode="0.00">
                  <c:v>56.25</c:v>
                </c:pt>
                <c:pt idx="1165" formatCode="0.00">
                  <c:v>56.64</c:v>
                </c:pt>
                <c:pt idx="1166" formatCode="0.00">
                  <c:v>57.19</c:v>
                </c:pt>
                <c:pt idx="1167" formatCode="0.00">
                  <c:v>57.03</c:v>
                </c:pt>
                <c:pt idx="1168" formatCode="0.00">
                  <c:v>57.28</c:v>
                </c:pt>
                <c:pt idx="1169" formatCode="0.00">
                  <c:v>57.81</c:v>
                </c:pt>
                <c:pt idx="1170" formatCode="0.00">
                  <c:v>57.96</c:v>
                </c:pt>
                <c:pt idx="1171" formatCode="0.00">
                  <c:v>59.27</c:v>
                </c:pt>
                <c:pt idx="1172" formatCode="0.00">
                  <c:v>59.92</c:v>
                </c:pt>
                <c:pt idx="1173" formatCode="0.00">
                  <c:v>60.82</c:v>
                </c:pt>
                <c:pt idx="1174" formatCode="0.00">
                  <c:v>59.89</c:v>
                </c:pt>
                <c:pt idx="1175" formatCode="0.00">
                  <c:v>58.99</c:v>
                </c:pt>
                <c:pt idx="1176" formatCode="0.00">
                  <c:v>59.82</c:v>
                </c:pt>
                <c:pt idx="1177" formatCode="0.00">
                  <c:v>60.13</c:v>
                </c:pt>
                <c:pt idx="1178" formatCode="0.00">
                  <c:v>59.23</c:v>
                </c:pt>
                <c:pt idx="1179" formatCode="0.00">
                  <c:v>58.23</c:v>
                </c:pt>
                <c:pt idx="1180" formatCode="0.00">
                  <c:v>58.62</c:v>
                </c:pt>
                <c:pt idx="1181" formatCode="0.00">
                  <c:v>58.38</c:v>
                </c:pt>
                <c:pt idx="1182" formatCode="0.00">
                  <c:v>57.86</c:v>
                </c:pt>
                <c:pt idx="1183" formatCode="0.00">
                  <c:v>57.71</c:v>
                </c:pt>
                <c:pt idx="1184" formatCode="0.00">
                  <c:v>59.22</c:v>
                </c:pt>
                <c:pt idx="1185" formatCode="0.00">
                  <c:v>59.77</c:v>
                </c:pt>
                <c:pt idx="1186" formatCode="0.00">
                  <c:v>59.06</c:v>
                </c:pt>
                <c:pt idx="1187" formatCode="0.00">
                  <c:v>58.34</c:v>
                </c:pt>
                <c:pt idx="1188" formatCode="0.00">
                  <c:v>59.19</c:v>
                </c:pt>
                <c:pt idx="1189" formatCode="0.00">
                  <c:v>59.47</c:v>
                </c:pt>
                <c:pt idx="1190" formatCode="0.00">
                  <c:v>59.48</c:v>
                </c:pt>
                <c:pt idx="1191" formatCode="0.00">
                  <c:v>59.17</c:v>
                </c:pt>
                <c:pt idx="1192" formatCode="0.00">
                  <c:v>59.12</c:v>
                </c:pt>
                <c:pt idx="1193" formatCode="0.00">
                  <c:v>58.69</c:v>
                </c:pt>
                <c:pt idx="1194" formatCode="0.00">
                  <c:v>59.11</c:v>
                </c:pt>
                <c:pt idx="1195" formatCode="0.00">
                  <c:v>59.3</c:v>
                </c:pt>
                <c:pt idx="1196" formatCode="0.00">
                  <c:v>58.88</c:v>
                </c:pt>
                <c:pt idx="1197" formatCode="0.00">
                  <c:v>58.63</c:v>
                </c:pt>
                <c:pt idx="1198" formatCode="0.00">
                  <c:v>59.49</c:v>
                </c:pt>
                <c:pt idx="1199" formatCode="0.00">
                  <c:v>58.84</c:v>
                </c:pt>
                <c:pt idx="1200" formatCode="0.00">
                  <c:v>58.85</c:v>
                </c:pt>
                <c:pt idx="1201" formatCode="0.00">
                  <c:v>58.56</c:v>
                </c:pt>
                <c:pt idx="1202" formatCode="0.00">
                  <c:v>58.93</c:v>
                </c:pt>
                <c:pt idx="1203" formatCode="0.00">
                  <c:v>58.14</c:v>
                </c:pt>
                <c:pt idx="1204" formatCode="0.00">
                  <c:v>57.75</c:v>
                </c:pt>
                <c:pt idx="1205" formatCode="0.00">
                  <c:v>57.99</c:v>
                </c:pt>
                <c:pt idx="1206" formatCode="0.00">
                  <c:v>57.77</c:v>
                </c:pt>
                <c:pt idx="1207" formatCode="0.00">
                  <c:v>58.69</c:v>
                </c:pt>
                <c:pt idx="1208" formatCode="0.00">
                  <c:v>58.56</c:v>
                </c:pt>
                <c:pt idx="1209" formatCode="0.00">
                  <c:v>58.02</c:v>
                </c:pt>
                <c:pt idx="1210" formatCode="0.00">
                  <c:v>58.11</c:v>
                </c:pt>
                <c:pt idx="1211" formatCode="0.00">
                  <c:v>57.76</c:v>
                </c:pt>
                <c:pt idx="1212" formatCode="0.00">
                  <c:v>57.44</c:v>
                </c:pt>
                <c:pt idx="1213" formatCode="0.00">
                  <c:v>57.21</c:v>
                </c:pt>
                <c:pt idx="1214" formatCode="0.00">
                  <c:v>56.03</c:v>
                </c:pt>
                <c:pt idx="1215" formatCode="0.00">
                  <c:v>56.35</c:v>
                </c:pt>
                <c:pt idx="1216" formatCode="0.00">
                  <c:v>56.17</c:v>
                </c:pt>
                <c:pt idx="1217" formatCode="0.00">
                  <c:v>55.84</c:v>
                </c:pt>
                <c:pt idx="1218" formatCode="0.00">
                  <c:v>55.25</c:v>
                </c:pt>
                <c:pt idx="1219" formatCode="0.00">
                  <c:v>52.83</c:v>
                </c:pt>
                <c:pt idx="1220" formatCode="0.00">
                  <c:v>53.2</c:v>
                </c:pt>
                <c:pt idx="1221" formatCode="0.00">
                  <c:v>53.67</c:v>
                </c:pt>
                <c:pt idx="1222" formatCode="0.00">
                  <c:v>52.39</c:v>
                </c:pt>
                <c:pt idx="1223" formatCode="0.00">
                  <c:v>51.91</c:v>
                </c:pt>
                <c:pt idx="1224" formatCode="0.00">
                  <c:v>51.98</c:v>
                </c:pt>
                <c:pt idx="1225" formatCode="0.00">
                  <c:v>52.79</c:v>
                </c:pt>
                <c:pt idx="1226" formatCode="0.00">
                  <c:v>53.22</c:v>
                </c:pt>
                <c:pt idx="1227" formatCode="0.00">
                  <c:v>52.28</c:v>
                </c:pt>
                <c:pt idx="1228" formatCode="0.00">
                  <c:v>51.23</c:v>
                </c:pt>
                <c:pt idx="1229" formatCode="0.00">
                  <c:v>51.48</c:v>
                </c:pt>
                <c:pt idx="1230" formatCode="0.00">
                  <c:v>53.12</c:v>
                </c:pt>
                <c:pt idx="1231" formatCode="0.00">
                  <c:v>53.8</c:v>
                </c:pt>
                <c:pt idx="1232" formatCode="0.00">
                  <c:v>55.42</c:v>
                </c:pt>
                <c:pt idx="1233" formatCode="0.00">
                  <c:v>54.24</c:v>
                </c:pt>
                <c:pt idx="1234" formatCode="0.00">
                  <c:v>55.02</c:v>
                </c:pt>
                <c:pt idx="1235" formatCode="0.00">
                  <c:v>55.56</c:v>
                </c:pt>
                <c:pt idx="1236" formatCode="0.00">
                  <c:v>56.23</c:v>
                </c:pt>
                <c:pt idx="1237" formatCode="0.00">
                  <c:v>55.05</c:v>
                </c:pt>
                <c:pt idx="1238" formatCode="0.00">
                  <c:v>55.04</c:v>
                </c:pt>
                <c:pt idx="1239" formatCode="0.00">
                  <c:v>54.71</c:v>
                </c:pt>
                <c:pt idx="1240" formatCode="0.00">
                  <c:v>55.18</c:v>
                </c:pt>
                <c:pt idx="1241" formatCode="0.00">
                  <c:v>55.65</c:v>
                </c:pt>
                <c:pt idx="1242" formatCode="0.00">
                  <c:v>56.17</c:v>
                </c:pt>
                <c:pt idx="1243" formatCode="0.00">
                  <c:v>56.16</c:v>
                </c:pt>
                <c:pt idx="1244" formatCode="0.00">
                  <c:v>55.24</c:v>
                </c:pt>
                <c:pt idx="1245" formatCode="0.00">
                  <c:v>56.2</c:v>
                </c:pt>
                <c:pt idx="1246" formatCode="0.00">
                  <c:v>57.2</c:v>
                </c:pt>
                <c:pt idx="1247" formatCode="0.00">
                  <c:v>55.6</c:v>
                </c:pt>
                <c:pt idx="1248" formatCode="0.00">
                  <c:v>56.02</c:v>
                </c:pt>
                <c:pt idx="1249" formatCode="0.00">
                  <c:v>55.87</c:v>
                </c:pt>
                <c:pt idx="1250" formatCode="0.00">
                  <c:v>56.14</c:v>
                </c:pt>
                <c:pt idx="1251" formatCode="0.00">
                  <c:v>56.11</c:v>
                </c:pt>
                <c:pt idx="1252" formatCode="0.00">
                  <c:v>57.23</c:v>
                </c:pt>
                <c:pt idx="1253" formatCode="0.00">
                  <c:v>56.73</c:v>
                </c:pt>
                <c:pt idx="1254" formatCode="0.00">
                  <c:v>56.93</c:v>
                </c:pt>
                <c:pt idx="1255" formatCode="0.00">
                  <c:v>57.67</c:v>
                </c:pt>
                <c:pt idx="1256" formatCode="0.00">
                  <c:v>56.77</c:v>
                </c:pt>
                <c:pt idx="1257" formatCode="0.00">
                  <c:v>55.85</c:v>
                </c:pt>
                <c:pt idx="1258" formatCode="0.00">
                  <c:v>55.98</c:v>
                </c:pt>
                <c:pt idx="1259" formatCode="0.00">
                  <c:v>55.8</c:v>
                </c:pt>
                <c:pt idx="1260" formatCode="0.00">
                  <c:v>54.6</c:v>
                </c:pt>
                <c:pt idx="1261" formatCode="0.00">
                  <c:v>53.85</c:v>
                </c:pt>
                <c:pt idx="1262" formatCode="0.00">
                  <c:v>54.49</c:v>
                </c:pt>
                <c:pt idx="1263" formatCode="0.00">
                  <c:v>53.72</c:v>
                </c:pt>
                <c:pt idx="1264" formatCode="0.00">
                  <c:v>53.2</c:v>
                </c:pt>
                <c:pt idx="1265" formatCode="0.00">
                  <c:v>53.46</c:v>
                </c:pt>
                <c:pt idx="1266" formatCode="0.00">
                  <c:v>54.09</c:v>
                </c:pt>
                <c:pt idx="1267" formatCode="0.00">
                  <c:v>52.84</c:v>
                </c:pt>
                <c:pt idx="1268" formatCode="0.00">
                  <c:v>52.72</c:v>
                </c:pt>
                <c:pt idx="1269" formatCode="0.00">
                  <c:v>52.23</c:v>
                </c:pt>
                <c:pt idx="1270" formatCode="0.00">
                  <c:v>51.79</c:v>
                </c:pt>
                <c:pt idx="1271" formatCode="0.00">
                  <c:v>52.11</c:v>
                </c:pt>
                <c:pt idx="1272" formatCode="0.00">
                  <c:v>51.28</c:v>
                </c:pt>
                <c:pt idx="1273" formatCode="0.00">
                  <c:v>51.85</c:v>
                </c:pt>
                <c:pt idx="1274" formatCode="0.00">
                  <c:v>51.79</c:v>
                </c:pt>
                <c:pt idx="1275" formatCode="0.00">
                  <c:v>52.91</c:v>
                </c:pt>
                <c:pt idx="1276" formatCode="0.00">
                  <c:v>53.58</c:v>
                </c:pt>
                <c:pt idx="1277" formatCode="0.00">
                  <c:v>53.46</c:v>
                </c:pt>
                <c:pt idx="1278" formatCode="0.00">
                  <c:v>52.07</c:v>
                </c:pt>
                <c:pt idx="1279" formatCode="0.00">
                  <c:v>51.8</c:v>
                </c:pt>
                <c:pt idx="1280" formatCode="0.00">
                  <c:v>52.06</c:v>
                </c:pt>
                <c:pt idx="1281" formatCode="0.00">
                  <c:v>52.76</c:v>
                </c:pt>
                <c:pt idx="1282" formatCode="0.00">
                  <c:v>52.16</c:v>
                </c:pt>
                <c:pt idx="1283" formatCode="0.00">
                  <c:v>51.76</c:v>
                </c:pt>
                <c:pt idx="1284" formatCode="0.00">
                  <c:v>52.86</c:v>
                </c:pt>
                <c:pt idx="1285" formatCode="0.00">
                  <c:v>52.51</c:v>
                </c:pt>
                <c:pt idx="1286" formatCode="0.00">
                  <c:v>52.41</c:v>
                </c:pt>
                <c:pt idx="1287" formatCode="0.00">
                  <c:v>51.65</c:v>
                </c:pt>
                <c:pt idx="1288" formatCode="0.00">
                  <c:v>50.94</c:v>
                </c:pt>
                <c:pt idx="1289" formatCode="0.00">
                  <c:v>50.16</c:v>
                </c:pt>
                <c:pt idx="1290" formatCode="0.00">
                  <c:v>53.08</c:v>
                </c:pt>
                <c:pt idx="1291" formatCode="0.00">
                  <c:v>52.81</c:v>
                </c:pt>
                <c:pt idx="1292" formatCode="0.00">
                  <c:v>52.9</c:v>
                </c:pt>
                <c:pt idx="1293" formatCode="0.00">
                  <c:v>51.75</c:v>
                </c:pt>
                <c:pt idx="1294" formatCode="0.00">
                  <c:v>51.2</c:v>
                </c:pt>
                <c:pt idx="1295" formatCode="0.00">
                  <c:v>51.92</c:v>
                </c:pt>
                <c:pt idx="1296" formatCode="0.00">
                  <c:v>52.12</c:v>
                </c:pt>
                <c:pt idx="1297" formatCode="0.00">
                  <c:v>52.6</c:v>
                </c:pt>
                <c:pt idx="1298" formatCode="0.00">
                  <c:v>52.5</c:v>
                </c:pt>
                <c:pt idx="1299" formatCode="0.00">
                  <c:v>52.94</c:v>
                </c:pt>
                <c:pt idx="1300" formatCode="0.00">
                  <c:v>53.25</c:v>
                </c:pt>
                <c:pt idx="1301" formatCode="0.00">
                  <c:v>52.35</c:v>
                </c:pt>
                <c:pt idx="1302" formatCode="0.00">
                  <c:v>52.47</c:v>
                </c:pt>
                <c:pt idx="1303" formatCode="0.00">
                  <c:v>52.82</c:v>
                </c:pt>
                <c:pt idx="1304" formatCode="0.00">
                  <c:v>52.37</c:v>
                </c:pt>
                <c:pt idx="1305" formatCode="0.00">
                  <c:v>51.67</c:v>
                </c:pt>
                <c:pt idx="1306" formatCode="0.00">
                  <c:v>51.05</c:v>
                </c:pt>
                <c:pt idx="1307" formatCode="0.00">
                  <c:v>50.7</c:v>
                </c:pt>
                <c:pt idx="1308" formatCode="0.00">
                  <c:v>50.9</c:v>
                </c:pt>
                <c:pt idx="1309" formatCode="0.00">
                  <c:v>50.28</c:v>
                </c:pt>
                <c:pt idx="1310" formatCode="0.00">
                  <c:v>49.35</c:v>
                </c:pt>
                <c:pt idx="1311" formatCode="0.00">
                  <c:v>48.7</c:v>
                </c:pt>
                <c:pt idx="1312" formatCode="0.00">
                  <c:v>48.92</c:v>
                </c:pt>
                <c:pt idx="1313" formatCode="0.00">
                  <c:v>47.89</c:v>
                </c:pt>
                <c:pt idx="1314" formatCode="0.00">
                  <c:v>47.95</c:v>
                </c:pt>
                <c:pt idx="1315" formatCode="0.00">
                  <c:v>48.7</c:v>
                </c:pt>
                <c:pt idx="1316" formatCode="0.00">
                  <c:v>48.48</c:v>
                </c:pt>
                <c:pt idx="1317" formatCode="0.00">
                  <c:v>48.14</c:v>
                </c:pt>
                <c:pt idx="1318" formatCode="0.00">
                  <c:v>48.79</c:v>
                </c:pt>
                <c:pt idx="1319" formatCode="0.00">
                  <c:v>48.8</c:v>
                </c:pt>
                <c:pt idx="1320" formatCode="0.00">
                  <c:v>48.24</c:v>
                </c:pt>
                <c:pt idx="1321" formatCode="0.00">
                  <c:v>47.57</c:v>
                </c:pt>
                <c:pt idx="1322" formatCode="0.00">
                  <c:v>48.12</c:v>
                </c:pt>
                <c:pt idx="1323" formatCode="0.00">
                  <c:v>48.29</c:v>
                </c:pt>
                <c:pt idx="1324" formatCode="0.00">
                  <c:v>46.45</c:v>
                </c:pt>
                <c:pt idx="1325" formatCode="0.00">
                  <c:v>46.19</c:v>
                </c:pt>
                <c:pt idx="1326" formatCode="0.00">
                  <c:v>46.95</c:v>
                </c:pt>
                <c:pt idx="1327" formatCode="0.00">
                  <c:v>46.52</c:v>
                </c:pt>
                <c:pt idx="1328" formatCode="0.00">
                  <c:v>47.09</c:v>
                </c:pt>
                <c:pt idx="1329" formatCode="0.00">
                  <c:v>48.59</c:v>
                </c:pt>
                <c:pt idx="1330" formatCode="0.00">
                  <c:v>48.5</c:v>
                </c:pt>
                <c:pt idx="1331" formatCode="0.00">
                  <c:v>48.65</c:v>
                </c:pt>
                <c:pt idx="1332" formatCode="0.00">
                  <c:v>50.03</c:v>
                </c:pt>
                <c:pt idx="1333" formatCode="0.00">
                  <c:v>48.76</c:v>
                </c:pt>
                <c:pt idx="1334" formatCode="0.00">
                  <c:v>47.56</c:v>
                </c:pt>
                <c:pt idx="1335" formatCode="0.00">
                  <c:v>47.89</c:v>
                </c:pt>
                <c:pt idx="1336" formatCode="0.00">
                  <c:v>47.88</c:v>
                </c:pt>
                <c:pt idx="1337" formatCode="0.00">
                  <c:v>48.89</c:v>
                </c:pt>
                <c:pt idx="1338" formatCode="0.00">
                  <c:v>49.64</c:v>
                </c:pt>
                <c:pt idx="1339" formatCode="0.00">
                  <c:v>50.09</c:v>
                </c:pt>
                <c:pt idx="1340" formatCode="0.00">
                  <c:v>49.51</c:v>
                </c:pt>
                <c:pt idx="1341" formatCode="0.00">
                  <c:v>49.42</c:v>
                </c:pt>
                <c:pt idx="1342" formatCode="0.00">
                  <c:v>49.88</c:v>
                </c:pt>
                <c:pt idx="1343" formatCode="0.00">
                  <c:v>49.81</c:v>
                </c:pt>
                <c:pt idx="1344" formatCode="0.00">
                  <c:v>49.56</c:v>
                </c:pt>
                <c:pt idx="1345" formatCode="0.00">
                  <c:v>49.93</c:v>
                </c:pt>
                <c:pt idx="1346" formatCode="0.00">
                  <c:v>50.11</c:v>
                </c:pt>
                <c:pt idx="1347" formatCode="0.00">
                  <c:v>50.04</c:v>
                </c:pt>
                <c:pt idx="1348" formatCode="0.00">
                  <c:v>50.02</c:v>
                </c:pt>
                <c:pt idx="1349" formatCode="0.00">
                  <c:v>50.31</c:v>
                </c:pt>
                <c:pt idx="1350" formatCode="0.00">
                  <c:v>49.9</c:v>
                </c:pt>
                <c:pt idx="1351" formatCode="0.00">
                  <c:v>50.33</c:v>
                </c:pt>
                <c:pt idx="1352" formatCode="0.00">
                  <c:v>50.74</c:v>
                </c:pt>
                <c:pt idx="1353" formatCode="0.00">
                  <c:v>50.8</c:v>
                </c:pt>
                <c:pt idx="1354" formatCode="0.00">
                  <c:v>50.58</c:v>
                </c:pt>
                <c:pt idx="1355" formatCode="0.00">
                  <c:v>50.2</c:v>
                </c:pt>
                <c:pt idx="1356" formatCode="0.00">
                  <c:v>49.97</c:v>
                </c:pt>
                <c:pt idx="1357" formatCode="0.00">
                  <c:v>50.11</c:v>
                </c:pt>
                <c:pt idx="1358" formatCode="0.00">
                  <c:v>50.6</c:v>
                </c:pt>
                <c:pt idx="1359" formatCode="0.00">
                  <c:v>51</c:v>
                </c:pt>
                <c:pt idx="1360" formatCode="0.00">
                  <c:v>51.01</c:v>
                </c:pt>
                <c:pt idx="1361" formatCode="0.00">
                  <c:v>51.12</c:v>
                </c:pt>
                <c:pt idx="1362" formatCode="0.00">
                  <c:v>51.16</c:v>
                </c:pt>
                <c:pt idx="1363" formatCode="0.00">
                  <c:v>51.26</c:v>
                </c:pt>
                <c:pt idx="1364" formatCode="0.00">
                  <c:v>50.68</c:v>
                </c:pt>
                <c:pt idx="1365" formatCode="0.00">
                  <c:v>50.35</c:v>
                </c:pt>
                <c:pt idx="1366" formatCode="0.00">
                  <c:v>50.25</c:v>
                </c:pt>
                <c:pt idx="1367" formatCode="0.00">
                  <c:v>50.95</c:v>
                </c:pt>
                <c:pt idx="1368" formatCode="0.00">
                  <c:v>50.85</c:v>
                </c:pt>
                <c:pt idx="1369" formatCode="0.00">
                  <c:v>51.01</c:v>
                </c:pt>
                <c:pt idx="1370" formatCode="0.00">
                  <c:v>50.87</c:v>
                </c:pt>
                <c:pt idx="1371" formatCode="0.00">
                  <c:v>50.82</c:v>
                </c:pt>
                <c:pt idx="1372" formatCode="0.00">
                  <c:v>51.79</c:v>
                </c:pt>
                <c:pt idx="1373" formatCode="0.00">
                  <c:v>51.79</c:v>
                </c:pt>
                <c:pt idx="1374" formatCode="0.00">
                  <c:v>51.52</c:v>
                </c:pt>
                <c:pt idx="1375" formatCode="0.00">
                  <c:v>51.49</c:v>
                </c:pt>
                <c:pt idx="1376" formatCode="0.00">
                  <c:v>52.02</c:v>
                </c:pt>
                <c:pt idx="1377" formatCode="0.00">
                  <c:v>52.54</c:v>
                </c:pt>
                <c:pt idx="1378" formatCode="0.00">
                  <c:v>52.53</c:v>
                </c:pt>
                <c:pt idx="1379" formatCode="0.00">
                  <c:v>52.61</c:v>
                </c:pt>
                <c:pt idx="1380" formatCode="0.00">
                  <c:v>52.93</c:v>
                </c:pt>
                <c:pt idx="1381" formatCode="0.00">
                  <c:v>53.54</c:v>
                </c:pt>
                <c:pt idx="1382" formatCode="0.00">
                  <c:v>53.37</c:v>
                </c:pt>
                <c:pt idx="1383" formatCode="0.00">
                  <c:v>53.67</c:v>
                </c:pt>
                <c:pt idx="1384" formatCode="0.00">
                  <c:v>53.67</c:v>
                </c:pt>
                <c:pt idx="1385" formatCode="0.00">
                  <c:v>54.04</c:v>
                </c:pt>
                <c:pt idx="1386" formatCode="0.00">
                  <c:v>54.3</c:v>
                </c:pt>
                <c:pt idx="1387" formatCode="0.00">
                  <c:v>53.99</c:v>
                </c:pt>
                <c:pt idx="1388" formatCode="0.00">
                  <c:v>53.8</c:v>
                </c:pt>
                <c:pt idx="1389" formatCode="0.00">
                  <c:v>54.39</c:v>
                </c:pt>
                <c:pt idx="1390" formatCode="0.00">
                  <c:v>54.5</c:v>
                </c:pt>
                <c:pt idx="1391" formatCode="0.00">
                  <c:v>54.3</c:v>
                </c:pt>
                <c:pt idx="1392" formatCode="0.00">
                  <c:v>53.16</c:v>
                </c:pt>
                <c:pt idx="1393" formatCode="0.00">
                  <c:v>53.42</c:v>
                </c:pt>
                <c:pt idx="1394" formatCode="0.00">
                  <c:v>53.71</c:v>
                </c:pt>
                <c:pt idx="1395" formatCode="0.00">
                  <c:v>53.45</c:v>
                </c:pt>
                <c:pt idx="1396" formatCode="0.00">
                  <c:v>52.96</c:v>
                </c:pt>
                <c:pt idx="1397" formatCode="0.00">
                  <c:v>53.22</c:v>
                </c:pt>
                <c:pt idx="1398" formatCode="0.00">
                  <c:v>53.65</c:v>
                </c:pt>
                <c:pt idx="1399" formatCode="0.00">
                  <c:v>53.7</c:v>
                </c:pt>
                <c:pt idx="1400" formatCode="0.00">
                  <c:v>53.71</c:v>
                </c:pt>
                <c:pt idx="1401" formatCode="0.00">
                  <c:v>53.66</c:v>
                </c:pt>
                <c:pt idx="1402" formatCode="0.00">
                  <c:v>54.12</c:v>
                </c:pt>
                <c:pt idx="1403" formatCode="0.00">
                  <c:v>53.99</c:v>
                </c:pt>
                <c:pt idx="1404" formatCode="0.00">
                  <c:v>53.64</c:v>
                </c:pt>
                <c:pt idx="1405" formatCode="0.00">
                  <c:v>53.13</c:v>
                </c:pt>
                <c:pt idx="1406" formatCode="0.00">
                  <c:v>53.4</c:v>
                </c:pt>
                <c:pt idx="1407" formatCode="0.00">
                  <c:v>53.82</c:v>
                </c:pt>
                <c:pt idx="1408" formatCode="0.00">
                  <c:v>53.84</c:v>
                </c:pt>
                <c:pt idx="1409" formatCode="0.00">
                  <c:v>53.92</c:v>
                </c:pt>
                <c:pt idx="1410" formatCode="0.00">
                  <c:v>53.33</c:v>
                </c:pt>
                <c:pt idx="1411" formatCode="0.00">
                  <c:v>53.38</c:v>
                </c:pt>
                <c:pt idx="1412" formatCode="0.00">
                  <c:v>53.7</c:v>
                </c:pt>
                <c:pt idx="1413" formatCode="0.00">
                  <c:v>53.58</c:v>
                </c:pt>
                <c:pt idx="1414" formatCode="0.00">
                  <c:v>53.53</c:v>
                </c:pt>
                <c:pt idx="1415" formatCode="0.00">
                  <c:v>52.98</c:v>
                </c:pt>
                <c:pt idx="1416" formatCode="0.00">
                  <c:v>52.7</c:v>
                </c:pt>
                <c:pt idx="1417" formatCode="0.00">
                  <c:v>52.38</c:v>
                </c:pt>
                <c:pt idx="1418" formatCode="0.00">
                  <c:v>52.69</c:v>
                </c:pt>
                <c:pt idx="1419" formatCode="0.00">
                  <c:v>52.82</c:v>
                </c:pt>
                <c:pt idx="1420" formatCode="0.00">
                  <c:v>52.83</c:v>
                </c:pt>
                <c:pt idx="1421" formatCode="0.00">
                  <c:v>52.85</c:v>
                </c:pt>
                <c:pt idx="1422" formatCode="0.00">
                  <c:v>52.86</c:v>
                </c:pt>
                <c:pt idx="1423" formatCode="0.00">
                  <c:v>52.49</c:v>
                </c:pt>
                <c:pt idx="1424" formatCode="0.00">
                  <c:v>52.55</c:v>
                </c:pt>
                <c:pt idx="1425" formatCode="0.00">
                  <c:v>52.2</c:v>
                </c:pt>
                <c:pt idx="1426" formatCode="0.00">
                  <c:v>52.78</c:v>
                </c:pt>
                <c:pt idx="1427" formatCode="0.00">
                  <c:v>52.29</c:v>
                </c:pt>
                <c:pt idx="1428" formatCode="0.00">
                  <c:v>52.69</c:v>
                </c:pt>
                <c:pt idx="1429" formatCode="0.00">
                  <c:v>52.86</c:v>
                </c:pt>
                <c:pt idx="1430" formatCode="0.00">
                  <c:v>52.74</c:v>
                </c:pt>
                <c:pt idx="1431" formatCode="0.00">
                  <c:v>52.97</c:v>
                </c:pt>
                <c:pt idx="1432" formatCode="0.00">
                  <c:v>53.22</c:v>
                </c:pt>
                <c:pt idx="1433" formatCode="0.00">
                  <c:v>53.42</c:v>
                </c:pt>
                <c:pt idx="1434" formatCode="0.00">
                  <c:v>53.64</c:v>
                </c:pt>
                <c:pt idx="1435" formatCode="0.00">
                  <c:v>54.26</c:v>
                </c:pt>
                <c:pt idx="1436" formatCode="0.00">
                  <c:v>54.35</c:v>
                </c:pt>
                <c:pt idx="1437" formatCode="0.00">
                  <c:v>54.18</c:v>
                </c:pt>
                <c:pt idx="1438" formatCode="0.00">
                  <c:v>54.59</c:v>
                </c:pt>
                <c:pt idx="1439" formatCode="0.00">
                  <c:v>54.84</c:v>
                </c:pt>
                <c:pt idx="1440" formatCode="0.00">
                  <c:v>54.45</c:v>
                </c:pt>
                <c:pt idx="1441" formatCode="0.00">
                  <c:v>54.25</c:v>
                </c:pt>
                <c:pt idx="1442" formatCode="0.00">
                  <c:v>54.1</c:v>
                </c:pt>
                <c:pt idx="1443" formatCode="0.00">
                  <c:v>53.73</c:v>
                </c:pt>
                <c:pt idx="1444" formatCode="0.00">
                  <c:v>53.42</c:v>
                </c:pt>
                <c:pt idx="1445" formatCode="0.00">
                  <c:v>53.77</c:v>
                </c:pt>
                <c:pt idx="1446" formatCode="0.00">
                  <c:v>53.46</c:v>
                </c:pt>
                <c:pt idx="1447" formatCode="0.00">
                  <c:v>53.34</c:v>
                </c:pt>
                <c:pt idx="1448" formatCode="0.00">
                  <c:v>52.64</c:v>
                </c:pt>
                <c:pt idx="1449" formatCode="0.00">
                  <c:v>52.64</c:v>
                </c:pt>
                <c:pt idx="1450" formatCode="0.00">
                  <c:v>52.49</c:v>
                </c:pt>
                <c:pt idx="1451" formatCode="0.00">
                  <c:v>52.31</c:v>
                </c:pt>
                <c:pt idx="1452" formatCode="0.00">
                  <c:v>51.8</c:v>
                </c:pt>
                <c:pt idx="1453" formatCode="0.00">
                  <c:v>51.97</c:v>
                </c:pt>
                <c:pt idx="1454" formatCode="0.00">
                  <c:v>51.77</c:v>
                </c:pt>
                <c:pt idx="1455" formatCode="0.00">
                  <c:v>52.43</c:v>
                </c:pt>
                <c:pt idx="1456" formatCode="0.00">
                  <c:v>52.77</c:v>
                </c:pt>
                <c:pt idx="1457" formatCode="0.00">
                  <c:v>52.47</c:v>
                </c:pt>
                <c:pt idx="1458" formatCode="0.00">
                  <c:v>52.48</c:v>
                </c:pt>
                <c:pt idx="1459" formatCode="0.00">
                  <c:v>52.65</c:v>
                </c:pt>
                <c:pt idx="1460" formatCode="0.00">
                  <c:v>53.08</c:v>
                </c:pt>
                <c:pt idx="1461" formatCode="0.00">
                  <c:v>52.9</c:v>
                </c:pt>
                <c:pt idx="1462" formatCode="0.00">
                  <c:v>53.13</c:v>
                </c:pt>
                <c:pt idx="1463" formatCode="0.00">
                  <c:v>53.22</c:v>
                </c:pt>
                <c:pt idx="1464" formatCode="0.00">
                  <c:v>52.99</c:v>
                </c:pt>
                <c:pt idx="1465" formatCode="0.00">
                  <c:v>53.17</c:v>
                </c:pt>
                <c:pt idx="1466" formatCode="0.00">
                  <c:v>53.66</c:v>
                </c:pt>
                <c:pt idx="1467" formatCode="0.00">
                  <c:v>53.41</c:v>
                </c:pt>
                <c:pt idx="1468" formatCode="0.00">
                  <c:v>53.48</c:v>
                </c:pt>
                <c:pt idx="1469" formatCode="0.00">
                  <c:v>53.69</c:v>
                </c:pt>
                <c:pt idx="1470" formatCode="0.00">
                  <c:v>54.2</c:v>
                </c:pt>
                <c:pt idx="1471" formatCode="0.00">
                  <c:v>54.43</c:v>
                </c:pt>
                <c:pt idx="1472" formatCode="0.00">
                  <c:v>54.88</c:v>
                </c:pt>
                <c:pt idx="1473" formatCode="0.00">
                  <c:v>55.35</c:v>
                </c:pt>
                <c:pt idx="1474" formatCode="0.00">
                  <c:v>55.77</c:v>
                </c:pt>
                <c:pt idx="1475" formatCode="0.00">
                  <c:v>55.09</c:v>
                </c:pt>
                <c:pt idx="1476" formatCode="0.00">
                  <c:v>54.89</c:v>
                </c:pt>
                <c:pt idx="1477" formatCode="0.00">
                  <c:v>55.28</c:v>
                </c:pt>
                <c:pt idx="1478" formatCode="0.00">
                  <c:v>55.74</c:v>
                </c:pt>
                <c:pt idx="1479" formatCode="0.00">
                  <c:v>55.78</c:v>
                </c:pt>
                <c:pt idx="1480" formatCode="0.00">
                  <c:v>56.25</c:v>
                </c:pt>
                <c:pt idx="1481" formatCode="0.00">
                  <c:v>56.12</c:v>
                </c:pt>
                <c:pt idx="1482" formatCode="0.00">
                  <c:v>56.34</c:v>
                </c:pt>
                <c:pt idx="1483" formatCode="0.00">
                  <c:v>56.64</c:v>
                </c:pt>
                <c:pt idx="1484" formatCode="0.00">
                  <c:v>57.3</c:v>
                </c:pt>
                <c:pt idx="1485" formatCode="0.00">
                  <c:v>57.19</c:v>
                </c:pt>
                <c:pt idx="1486" formatCode="0.00">
                  <c:v>57.59</c:v>
                </c:pt>
                <c:pt idx="1487" formatCode="0.00">
                  <c:v>57.52</c:v>
                </c:pt>
                <c:pt idx="1488" formatCode="0.00">
                  <c:v>58.11</c:v>
                </c:pt>
                <c:pt idx="1489" formatCode="0.00">
                  <c:v>58.92</c:v>
                </c:pt>
                <c:pt idx="1490" formatCode="0.00">
                  <c:v>59.66</c:v>
                </c:pt>
                <c:pt idx="1491" formatCode="0.00">
                  <c:v>60.28</c:v>
                </c:pt>
                <c:pt idx="1492" formatCode="0.00">
                  <c:v>60.08</c:v>
                </c:pt>
                <c:pt idx="1493" formatCode="0.00">
                  <c:v>60.62</c:v>
                </c:pt>
                <c:pt idx="1494" formatCode="0.00">
                  <c:v>59.44</c:v>
                </c:pt>
                <c:pt idx="1495" formatCode="0.00">
                  <c:v>59.87</c:v>
                </c:pt>
                <c:pt idx="1496" formatCode="0.00">
                  <c:v>60.37</c:v>
                </c:pt>
                <c:pt idx="1497" formatCode="0.00">
                  <c:v>61.4</c:v>
                </c:pt>
                <c:pt idx="1498" formatCode="0.00">
                  <c:v>61.95</c:v>
                </c:pt>
                <c:pt idx="1499" formatCode="0.00">
                  <c:v>63.2</c:v>
                </c:pt>
                <c:pt idx="1500" formatCode="0.00">
                  <c:v>61.1</c:v>
                </c:pt>
                <c:pt idx="1501" formatCode="0.00">
                  <c:v>61.65</c:v>
                </c:pt>
                <c:pt idx="1502" formatCode="0.00">
                  <c:v>61.76</c:v>
                </c:pt>
                <c:pt idx="1503" formatCode="0.00">
                  <c:v>61.73</c:v>
                </c:pt>
                <c:pt idx="1504" formatCode="0.00">
                  <c:v>60.69</c:v>
                </c:pt>
                <c:pt idx="1505" formatCode="0.00">
                  <c:v>61.21</c:v>
                </c:pt>
                <c:pt idx="1506" formatCode="0.00">
                  <c:v>61.61</c:v>
                </c:pt>
                <c:pt idx="1507" formatCode="0.00">
                  <c:v>62.69</c:v>
                </c:pt>
                <c:pt idx="1508" formatCode="0.00">
                  <c:v>63.75</c:v>
                </c:pt>
                <c:pt idx="1509" formatCode="0.00">
                  <c:v>63.95</c:v>
                </c:pt>
                <c:pt idx="1510" formatCode="0.00">
                  <c:v>64.41</c:v>
                </c:pt>
                <c:pt idx="1511" formatCode="0.00">
                  <c:v>64.45</c:v>
                </c:pt>
                <c:pt idx="1512" formatCode="0.00">
                  <c:v>63.01</c:v>
                </c:pt>
                <c:pt idx="1513" formatCode="0.00">
                  <c:v>63.28</c:v>
                </c:pt>
                <c:pt idx="1514" formatCode="0.00">
                  <c:v>63.94</c:v>
                </c:pt>
                <c:pt idx="1515" formatCode="0.00">
                  <c:v>66.05</c:v>
                </c:pt>
                <c:pt idx="1516" formatCode="0.00">
                  <c:v>65.58</c:v>
                </c:pt>
                <c:pt idx="1517" formatCode="0.00">
                  <c:v>65.08</c:v>
                </c:pt>
                <c:pt idx="1518" formatCode="0.00">
                  <c:v>65.099999999999994</c:v>
                </c:pt>
                <c:pt idx="1519" formatCode="0.00">
                  <c:v>64.239999999999995</c:v>
                </c:pt>
                <c:pt idx="1520" formatCode="0.00">
                  <c:v>64.03</c:v>
                </c:pt>
                <c:pt idx="1521" formatCode="0.00">
                  <c:v>63.83</c:v>
                </c:pt>
                <c:pt idx="1522" formatCode="0.00">
                  <c:v>63.04</c:v>
                </c:pt>
                <c:pt idx="1523" formatCode="0.00">
                  <c:v>61.88</c:v>
                </c:pt>
                <c:pt idx="1524" formatCode="0.00">
                  <c:v>62.38</c:v>
                </c:pt>
                <c:pt idx="1525" formatCode="0.00">
                  <c:v>63.34</c:v>
                </c:pt>
                <c:pt idx="1526" formatCode="0.00">
                  <c:v>63.2</c:v>
                </c:pt>
                <c:pt idx="1527" formatCode="0.00">
                  <c:v>63.79</c:v>
                </c:pt>
                <c:pt idx="1528" formatCode="0.00">
                  <c:v>64.62</c:v>
                </c:pt>
                <c:pt idx="1529" formatCode="0.00">
                  <c:v>65.62</c:v>
                </c:pt>
                <c:pt idx="1530" formatCode="0.00">
                  <c:v>65.25</c:v>
                </c:pt>
                <c:pt idx="1531" formatCode="0.00">
                  <c:v>64.98</c:v>
                </c:pt>
                <c:pt idx="1532" formatCode="0.00">
                  <c:v>65.2</c:v>
                </c:pt>
                <c:pt idx="1533" formatCode="0.00">
                  <c:v>63.92</c:v>
                </c:pt>
                <c:pt idx="1534" formatCode="0.00">
                  <c:v>63.01</c:v>
                </c:pt>
                <c:pt idx="1535" formatCode="0.00">
                  <c:v>63.7</c:v>
                </c:pt>
                <c:pt idx="1536" formatCode="0.00">
                  <c:v>64</c:v>
                </c:pt>
                <c:pt idx="1537" formatCode="0.00">
                  <c:v>64.680000000000007</c:v>
                </c:pt>
                <c:pt idx="1538" formatCode="0.00">
                  <c:v>64.02</c:v>
                </c:pt>
                <c:pt idx="1539" formatCode="0.00">
                  <c:v>64.02</c:v>
                </c:pt>
                <c:pt idx="1540" formatCode="0.00">
                  <c:v>64.02</c:v>
                </c:pt>
                <c:pt idx="1541" formatCode="0.00">
                  <c:v>65.23</c:v>
                </c:pt>
                <c:pt idx="1542" formatCode="0.00">
                  <c:v>65.73</c:v>
                </c:pt>
                <c:pt idx="1543" formatCode="0.00">
                  <c:v>65.58</c:v>
                </c:pt>
                <c:pt idx="1544" formatCode="0.00">
                  <c:v>62.24</c:v>
                </c:pt>
                <c:pt idx="1545" formatCode="0.00">
                  <c:v>63.09</c:v>
                </c:pt>
                <c:pt idx="1546" formatCode="0.00">
                  <c:v>63.35</c:v>
                </c:pt>
                <c:pt idx="1547" formatCode="0.00">
                  <c:v>63.75</c:v>
                </c:pt>
                <c:pt idx="1548" formatCode="0.00">
                  <c:v>64.290000000000006</c:v>
                </c:pt>
                <c:pt idx="1549" formatCode="0.00">
                  <c:v>63.75</c:v>
                </c:pt>
                <c:pt idx="1550" formatCode="0.00">
                  <c:v>63.6</c:v>
                </c:pt>
                <c:pt idx="1551" formatCode="0.00">
                  <c:v>63.48</c:v>
                </c:pt>
                <c:pt idx="1552" formatCode="0.00">
                  <c:v>63.84</c:v>
                </c:pt>
                <c:pt idx="1553" formatCode="0.00">
                  <c:v>63.81</c:v>
                </c:pt>
                <c:pt idx="1554" formatCode="0.00">
                  <c:v>62.86</c:v>
                </c:pt>
                <c:pt idx="1555" formatCode="0.00">
                  <c:v>62.49</c:v>
                </c:pt>
                <c:pt idx="1556" formatCode="0.00">
                  <c:v>62.58</c:v>
                </c:pt>
                <c:pt idx="1557" formatCode="0.00">
                  <c:v>61.05</c:v>
                </c:pt>
                <c:pt idx="1558" formatCode="0.00">
                  <c:v>61.13</c:v>
                </c:pt>
                <c:pt idx="1559" formatCode="0.00">
                  <c:v>60.24</c:v>
                </c:pt>
                <c:pt idx="1560" formatCode="0.00">
                  <c:v>60.46</c:v>
                </c:pt>
                <c:pt idx="1561" formatCode="0.00">
                  <c:v>62.21</c:v>
                </c:pt>
                <c:pt idx="1562" formatCode="0.00">
                  <c:v>61.93</c:v>
                </c:pt>
                <c:pt idx="1563" formatCode="0.00">
                  <c:v>62.28</c:v>
                </c:pt>
                <c:pt idx="1564" formatCode="0.00">
                  <c:v>62.46</c:v>
                </c:pt>
                <c:pt idx="1565" formatCode="0.00">
                  <c:v>61.92</c:v>
                </c:pt>
                <c:pt idx="1566" formatCode="0.00">
                  <c:v>62.27</c:v>
                </c:pt>
                <c:pt idx="1567" formatCode="0.00">
                  <c:v>62.07</c:v>
                </c:pt>
                <c:pt idx="1568" formatCode="0.00">
                  <c:v>61.4</c:v>
                </c:pt>
                <c:pt idx="1569" formatCode="0.00">
                  <c:v>61.61</c:v>
                </c:pt>
                <c:pt idx="1570" formatCode="0.00">
                  <c:v>61.99</c:v>
                </c:pt>
                <c:pt idx="1571" formatCode="0.00">
                  <c:v>62.485399999999998</c:v>
                </c:pt>
                <c:pt idx="1572" formatCode="0.00">
                  <c:v>62.448</c:v>
                </c:pt>
                <c:pt idx="1573" formatCode="0.00">
                  <c:v>62.79</c:v>
                </c:pt>
                <c:pt idx="1574" formatCode="0.00">
                  <c:v>63.46</c:v>
                </c:pt>
                <c:pt idx="1575" formatCode="0.00">
                  <c:v>64.42</c:v>
                </c:pt>
                <c:pt idx="1576" formatCode="0.00">
                  <c:v>64.099999999999994</c:v>
                </c:pt>
                <c:pt idx="1577" formatCode="0.00">
                  <c:v>64</c:v>
                </c:pt>
                <c:pt idx="1578" formatCode="0.00">
                  <c:v>64.180000000000007</c:v>
                </c:pt>
                <c:pt idx="1579" formatCode="0.00">
                  <c:v>64.33</c:v>
                </c:pt>
                <c:pt idx="1580" formatCode="0.00">
                  <c:v>64.84</c:v>
                </c:pt>
                <c:pt idx="1581" formatCode="0.00">
                  <c:v>64.75</c:v>
                </c:pt>
                <c:pt idx="1582" formatCode="0.00">
                  <c:v>65.163300000000007</c:v>
                </c:pt>
                <c:pt idx="1583" formatCode="0.00">
                  <c:v>64.9876</c:v>
                </c:pt>
                <c:pt idx="1584" formatCode="0.00">
                  <c:v>65.319999999999993</c:v>
                </c:pt>
                <c:pt idx="1585" formatCode="0.00">
                  <c:v>65.736599999999996</c:v>
                </c:pt>
                <c:pt idx="1586" formatCode="0.00">
                  <c:v>65.75</c:v>
                </c:pt>
                <c:pt idx="1587" formatCode="0.00">
                  <c:v>65.08</c:v>
                </c:pt>
                <c:pt idx="1588" formatCode="0.00">
                  <c:v>64.98</c:v>
                </c:pt>
                <c:pt idx="1589" formatCode="0.00">
                  <c:v>65.47</c:v>
                </c:pt>
                <c:pt idx="1590" formatCode="0.00">
                  <c:v>65.569999999999993</c:v>
                </c:pt>
                <c:pt idx="1591" formatCode="0.00">
                  <c:v>65.400000000000006</c:v>
                </c:pt>
                <c:pt idx="1592" formatCode="0.00">
                  <c:v>65.150000000000006</c:v>
                </c:pt>
                <c:pt idx="1593" formatCode="0.00">
                  <c:v>65.19</c:v>
                </c:pt>
                <c:pt idx="1594" formatCode="0.00">
                  <c:v>65.569999999999993</c:v>
                </c:pt>
                <c:pt idx="1595" formatCode="0.00">
                  <c:v>65.78</c:v>
                </c:pt>
                <c:pt idx="1596" formatCode="0.00">
                  <c:v>65.41</c:v>
                </c:pt>
                <c:pt idx="1597" formatCode="0.00">
                  <c:v>64.47</c:v>
                </c:pt>
                <c:pt idx="1598" formatCode="0.00">
                  <c:v>64.650000000000006</c:v>
                </c:pt>
                <c:pt idx="1599" formatCode="0.00">
                  <c:v>64.040000000000006</c:v>
                </c:pt>
                <c:pt idx="1600" formatCode="0.00">
                  <c:v>64.040000000000006</c:v>
                </c:pt>
                <c:pt idx="1601" formatCode="0.00">
                  <c:v>64.02</c:v>
                </c:pt>
                <c:pt idx="1602" formatCode="0.00">
                  <c:v>64.900000000000006</c:v>
                </c:pt>
                <c:pt idx="1603" formatCode="0.00">
                  <c:v>65.069999999999993</c:v>
                </c:pt>
                <c:pt idx="1604" formatCode="0.00">
                  <c:v>64.790000000000006</c:v>
                </c:pt>
                <c:pt idx="1605" formatCode="0.00">
                  <c:v>65.48</c:v>
                </c:pt>
                <c:pt idx="1606" formatCode="0.00">
                  <c:v>65.08</c:v>
                </c:pt>
                <c:pt idx="1607" formatCode="0.00">
                  <c:v>65.36</c:v>
                </c:pt>
                <c:pt idx="1608" formatCode="0.00">
                  <c:v>66.05</c:v>
                </c:pt>
                <c:pt idx="1609" formatCode="0.00">
                  <c:v>66.12</c:v>
                </c:pt>
                <c:pt idx="1610" formatCode="0.00">
                  <c:v>66.819999999999993</c:v>
                </c:pt>
                <c:pt idx="1611" formatCode="0.00">
                  <c:v>66.38</c:v>
                </c:pt>
                <c:pt idx="1612" formatCode="0.00">
                  <c:v>67.010000000000005</c:v>
                </c:pt>
                <c:pt idx="1613" formatCode="0.00">
                  <c:v>67.67</c:v>
                </c:pt>
                <c:pt idx="1614" formatCode="0.00">
                  <c:v>67.62</c:v>
                </c:pt>
                <c:pt idx="1615" formatCode="0.00">
                  <c:v>68.260000000000005</c:v>
                </c:pt>
                <c:pt idx="1616" formatCode="0.00">
                  <c:v>68.760000000000005</c:v>
                </c:pt>
                <c:pt idx="1617" formatCode="0.00">
                  <c:v>69.25</c:v>
                </c:pt>
                <c:pt idx="1618" formatCode="0.00">
                  <c:v>69.31</c:v>
                </c:pt>
                <c:pt idx="1619" formatCode="0.00">
                  <c:v>69.260000000000005</c:v>
                </c:pt>
                <c:pt idx="1620" formatCode="0.00">
                  <c:v>70.37</c:v>
                </c:pt>
                <c:pt idx="1621" formatCode="0.00">
                  <c:v>70.16</c:v>
                </c:pt>
                <c:pt idx="1622" formatCode="0.00">
                  <c:v>70.11</c:v>
                </c:pt>
                <c:pt idx="1623" formatCode="0.00">
                  <c:v>70.099999999999994</c:v>
                </c:pt>
                <c:pt idx="1624" formatCode="0.00">
                  <c:v>70.16</c:v>
                </c:pt>
                <c:pt idx="1625" formatCode="0.00">
                  <c:v>70</c:v>
                </c:pt>
                <c:pt idx="1626" formatCode="0.00">
                  <c:v>69.05</c:v>
                </c:pt>
                <c:pt idx="1627" formatCode="0.00">
                  <c:v>68.739999999999995</c:v>
                </c:pt>
                <c:pt idx="1628" formatCode="0.00">
                  <c:v>69.86</c:v>
                </c:pt>
                <c:pt idx="1629" formatCode="0.00">
                  <c:v>71.53</c:v>
                </c:pt>
                <c:pt idx="1630" formatCode="0.00">
                  <c:v>71.89</c:v>
                </c:pt>
                <c:pt idx="1631" formatCode="0.00">
                  <c:v>71.92</c:v>
                </c:pt>
                <c:pt idx="1632" formatCode="0.00">
                  <c:v>72.37</c:v>
                </c:pt>
                <c:pt idx="1633" formatCode="0.00">
                  <c:v>72.37</c:v>
                </c:pt>
                <c:pt idx="1634" formatCode="0.00">
                  <c:v>72.599999999999994</c:v>
                </c:pt>
                <c:pt idx="1635" formatCode="0.00">
                  <c:v>72.48</c:v>
                </c:pt>
                <c:pt idx="1636" formatCode="0.00">
                  <c:v>72.819999999999993</c:v>
                </c:pt>
                <c:pt idx="1637" formatCode="0.00">
                  <c:v>73.680000000000007</c:v>
                </c:pt>
                <c:pt idx="1638" formatCode="0.00">
                  <c:v>74.680000000000007</c:v>
                </c:pt>
                <c:pt idx="1639" formatCode="0.00">
                  <c:v>74.7</c:v>
                </c:pt>
                <c:pt idx="1640" formatCode="0.00">
                  <c:v>76.099999999999994</c:v>
                </c:pt>
                <c:pt idx="1641" formatCode="0.00">
                  <c:v>75.64</c:v>
                </c:pt>
                <c:pt idx="1642" formatCode="0.00">
                  <c:v>76.47</c:v>
                </c:pt>
                <c:pt idx="1643" formatCode="0.00">
                  <c:v>77.680000000000007</c:v>
                </c:pt>
                <c:pt idx="1644" formatCode="0.00">
                  <c:v>77.23</c:v>
                </c:pt>
                <c:pt idx="1645" formatCode="0.00">
                  <c:v>77.400000000000006</c:v>
                </c:pt>
                <c:pt idx="1646" formatCode="0.00">
                  <c:v>75.349999999999994</c:v>
                </c:pt>
                <c:pt idx="1647" formatCode="0.00">
                  <c:v>75.88</c:v>
                </c:pt>
                <c:pt idx="1648" formatCode="0.00">
                  <c:v>76.2</c:v>
                </c:pt>
                <c:pt idx="1649" formatCode="0.00">
                  <c:v>75.349999999999994</c:v>
                </c:pt>
                <c:pt idx="1650" formatCode="0.00">
                  <c:v>74.81</c:v>
                </c:pt>
                <c:pt idx="1651" formatCode="0.00">
                  <c:v>76.95</c:v>
                </c:pt>
                <c:pt idx="1652" formatCode="0.00">
                  <c:v>78.14</c:v>
                </c:pt>
                <c:pt idx="1653" formatCode="0.00">
                  <c:v>78.180000000000007</c:v>
                </c:pt>
                <c:pt idx="1654" formatCode="0.00">
                  <c:v>78.5</c:v>
                </c:pt>
                <c:pt idx="1655" formatCode="0.00">
                  <c:v>79.72</c:v>
                </c:pt>
                <c:pt idx="1656" formatCode="0.00">
                  <c:v>80.78</c:v>
                </c:pt>
                <c:pt idx="1657" formatCode="0.00">
                  <c:v>81.3</c:v>
                </c:pt>
                <c:pt idx="1658" formatCode="0.00">
                  <c:v>81.14</c:v>
                </c:pt>
                <c:pt idx="1659" formatCode="0.00">
                  <c:v>82.52</c:v>
                </c:pt>
                <c:pt idx="1660" formatCode="0.00">
                  <c:v>83.2</c:v>
                </c:pt>
                <c:pt idx="1661" formatCode="0.00">
                  <c:v>83.15</c:v>
                </c:pt>
                <c:pt idx="1662" formatCode="0.00">
                  <c:v>84.37</c:v>
                </c:pt>
                <c:pt idx="1663" formatCode="0.00">
                  <c:v>85.29</c:v>
                </c:pt>
                <c:pt idx="1664" formatCode="0.00">
                  <c:v>85.55</c:v>
                </c:pt>
                <c:pt idx="1665" formatCode="0.00">
                  <c:v>87.27</c:v>
                </c:pt>
                <c:pt idx="1666" formatCode="0.00">
                  <c:v>89.63</c:v>
                </c:pt>
                <c:pt idx="1667" formatCode="0.00">
                  <c:v>91.5</c:v>
                </c:pt>
                <c:pt idx="1668" formatCode="0.00">
                  <c:v>93.24</c:v>
                </c:pt>
                <c:pt idx="1669" formatCode="0.00">
                  <c:v>90.89</c:v>
                </c:pt>
                <c:pt idx="1670" formatCode="0.00">
                  <c:v>90.92</c:v>
                </c:pt>
                <c:pt idx="1671" formatCode="0.00">
                  <c:v>91.66</c:v>
                </c:pt>
                <c:pt idx="1672" formatCode="0.00">
                  <c:v>91.61</c:v>
                </c:pt>
                <c:pt idx="1673" formatCode="0.00">
                  <c:v>88.74</c:v>
                </c:pt>
                <c:pt idx="1674" formatCode="0.00">
                  <c:v>87.94</c:v>
                </c:pt>
                <c:pt idx="1675" formatCode="0.00">
                  <c:v>88.03</c:v>
                </c:pt>
                <c:pt idx="1676" formatCode="0.00">
                  <c:v>91.81</c:v>
                </c:pt>
                <c:pt idx="1677" formatCode="0.00">
                  <c:v>90.99</c:v>
                </c:pt>
                <c:pt idx="1678" formatCode="0.00">
                  <c:v>87.26</c:v>
                </c:pt>
                <c:pt idx="1679" formatCode="0.00">
                  <c:v>85.77</c:v>
                </c:pt>
                <c:pt idx="1680" formatCode="0.00">
                  <c:v>86.77</c:v>
                </c:pt>
                <c:pt idx="1681" formatCode="0.00">
                  <c:v>83.83</c:v>
                </c:pt>
                <c:pt idx="1682" formatCode="0.00">
                  <c:v>82.23</c:v>
                </c:pt>
                <c:pt idx="1683" formatCode="0.00">
                  <c:v>81.790000000000006</c:v>
                </c:pt>
                <c:pt idx="1684" formatCode="0.00">
                  <c:v>81.25</c:v>
                </c:pt>
                <c:pt idx="1685" formatCode="0.00">
                  <c:v>83.46</c:v>
                </c:pt>
                <c:pt idx="1686" formatCode="0.00">
                  <c:v>83.9</c:v>
                </c:pt>
                <c:pt idx="1687" formatCode="0.00">
                  <c:v>82.55</c:v>
                </c:pt>
                <c:pt idx="1688" formatCode="0.00">
                  <c:v>81.790000000000006</c:v>
                </c:pt>
                <c:pt idx="1689" formatCode="0.00">
                  <c:v>81.88</c:v>
                </c:pt>
                <c:pt idx="1690" formatCode="0.00">
                  <c:v>83.96</c:v>
                </c:pt>
                <c:pt idx="1691" formatCode="0.00">
                  <c:v>83.79</c:v>
                </c:pt>
                <c:pt idx="1692" formatCode="0.00">
                  <c:v>82.92</c:v>
                </c:pt>
                <c:pt idx="1693" formatCode="0.00">
                  <c:v>80.680000000000007</c:v>
                </c:pt>
                <c:pt idx="1694" formatCode="0.00">
                  <c:v>80.739999999999995</c:v>
                </c:pt>
                <c:pt idx="1695" formatCode="0.00">
                  <c:v>82.89</c:v>
                </c:pt>
                <c:pt idx="1696" formatCode="0.00">
                  <c:v>82.18</c:v>
                </c:pt>
                <c:pt idx="1697" formatCode="0.00">
                  <c:v>82.76</c:v>
                </c:pt>
                <c:pt idx="1698" formatCode="0.00">
                  <c:v>83.36</c:v>
                </c:pt>
                <c:pt idx="1699" formatCode="0.00">
                  <c:v>85.33</c:v>
                </c:pt>
                <c:pt idx="1700" formatCode="0.00">
                  <c:v>86.7</c:v>
                </c:pt>
                <c:pt idx="1701" formatCode="0.00">
                  <c:v>85.8</c:v>
                </c:pt>
                <c:pt idx="1702" formatCode="0.00">
                  <c:v>87.19</c:v>
                </c:pt>
                <c:pt idx="1703" formatCode="0.00">
                  <c:v>87.21</c:v>
                </c:pt>
                <c:pt idx="1704" formatCode="0.00">
                  <c:v>89.39</c:v>
                </c:pt>
                <c:pt idx="1705" formatCode="0.00">
                  <c:v>91.5</c:v>
                </c:pt>
                <c:pt idx="1706" formatCode="0.00">
                  <c:v>90.36</c:v>
                </c:pt>
                <c:pt idx="1707" formatCode="0.00">
                  <c:v>90.26</c:v>
                </c:pt>
                <c:pt idx="1708" formatCode="0.00">
                  <c:v>91.48</c:v>
                </c:pt>
                <c:pt idx="1709" formatCode="0.00">
                  <c:v>91.55</c:v>
                </c:pt>
                <c:pt idx="1710" formatCode="0.00">
                  <c:v>91.36</c:v>
                </c:pt>
                <c:pt idx="1711" formatCode="0.00">
                  <c:v>89.14</c:v>
                </c:pt>
                <c:pt idx="1712" formatCode="0.00">
                  <c:v>88.65</c:v>
                </c:pt>
                <c:pt idx="1713" formatCode="0.00">
                  <c:v>87.5</c:v>
                </c:pt>
                <c:pt idx="1714" formatCode="0.00">
                  <c:v>87.84</c:v>
                </c:pt>
                <c:pt idx="1715" formatCode="0.00">
                  <c:v>86.24</c:v>
                </c:pt>
                <c:pt idx="1716" formatCode="0.00">
                  <c:v>85.81</c:v>
                </c:pt>
                <c:pt idx="1717" formatCode="0.00">
                  <c:v>84.59</c:v>
                </c:pt>
                <c:pt idx="1718" formatCode="0.00">
                  <c:v>83.92</c:v>
                </c:pt>
                <c:pt idx="1719" formatCode="0.00">
                  <c:v>84.96</c:v>
                </c:pt>
                <c:pt idx="1720" formatCode="0.00">
                  <c:v>86.13</c:v>
                </c:pt>
                <c:pt idx="1721" formatCode="0.00">
                  <c:v>83.33</c:v>
                </c:pt>
                <c:pt idx="1722" formatCode="0.00">
                  <c:v>82.67</c:v>
                </c:pt>
                <c:pt idx="1723" formatCode="0.00">
                  <c:v>84.82</c:v>
                </c:pt>
                <c:pt idx="1724" formatCode="0.00">
                  <c:v>85.84</c:v>
                </c:pt>
                <c:pt idx="1725" formatCode="0.00">
                  <c:v>87.92</c:v>
                </c:pt>
                <c:pt idx="1726" formatCode="0.00">
                  <c:v>89.29</c:v>
                </c:pt>
                <c:pt idx="1727" formatCode="0.00">
                  <c:v>89.13</c:v>
                </c:pt>
                <c:pt idx="1728" formatCode="0.00">
                  <c:v>88.65</c:v>
                </c:pt>
                <c:pt idx="1729" formatCode="0.00">
                  <c:v>87.77</c:v>
                </c:pt>
                <c:pt idx="1730" formatCode="0.00">
                  <c:v>87.86</c:v>
                </c:pt>
                <c:pt idx="1731" formatCode="0.00">
                  <c:v>86.41</c:v>
                </c:pt>
                <c:pt idx="1732" formatCode="0.00">
                  <c:v>85.8</c:v>
                </c:pt>
                <c:pt idx="1733" formatCode="0.00">
                  <c:v>86.31</c:v>
                </c:pt>
                <c:pt idx="1734" formatCode="0.00">
                  <c:v>88.55</c:v>
                </c:pt>
                <c:pt idx="1735" formatCode="0.00">
                  <c:v>88.54</c:v>
                </c:pt>
                <c:pt idx="1736" formatCode="0.00">
                  <c:v>86.45</c:v>
                </c:pt>
                <c:pt idx="1737" formatCode="0.00">
                  <c:v>86.88</c:v>
                </c:pt>
                <c:pt idx="1738" formatCode="0.00">
                  <c:v>85.6</c:v>
                </c:pt>
                <c:pt idx="1739" formatCode="0.00">
                  <c:v>85.65</c:v>
                </c:pt>
                <c:pt idx="1740" formatCode="0.00">
                  <c:v>83.29</c:v>
                </c:pt>
                <c:pt idx="1741" formatCode="0.00">
                  <c:v>84.62</c:v>
                </c:pt>
                <c:pt idx="1742" formatCode="0.00">
                  <c:v>85.52</c:v>
                </c:pt>
                <c:pt idx="1743" formatCode="0.00">
                  <c:v>82.58</c:v>
                </c:pt>
                <c:pt idx="1744" formatCode="0.00">
                  <c:v>81.58</c:v>
                </c:pt>
                <c:pt idx="1745" formatCode="0.00">
                  <c:v>81.319999999999993</c:v>
                </c:pt>
                <c:pt idx="1746" formatCode="0.00">
                  <c:v>82.03</c:v>
                </c:pt>
                <c:pt idx="1747" formatCode="0.00">
                  <c:v>81.58</c:v>
                </c:pt>
                <c:pt idx="1748" formatCode="0.00">
                  <c:v>80.459999999999994</c:v>
                </c:pt>
                <c:pt idx="1749" formatCode="0.00">
                  <c:v>80.599999999999994</c:v>
                </c:pt>
                <c:pt idx="1750" formatCode="0.00">
                  <c:v>78.849999999999994</c:v>
                </c:pt>
                <c:pt idx="1751" formatCode="0.00">
                  <c:v>75.989999999999995</c:v>
                </c:pt>
                <c:pt idx="1752" formatCode="0.00">
                  <c:v>74.72</c:v>
                </c:pt>
                <c:pt idx="1753" formatCode="0.00">
                  <c:v>75.290000000000006</c:v>
                </c:pt>
                <c:pt idx="1754" formatCode="0.00">
                  <c:v>74.680000000000007</c:v>
                </c:pt>
                <c:pt idx="1755" formatCode="0.00">
                  <c:v>73.81</c:v>
                </c:pt>
                <c:pt idx="1756" formatCode="0.00">
                  <c:v>74.2</c:v>
                </c:pt>
                <c:pt idx="1757" formatCode="0.00">
                  <c:v>75.48</c:v>
                </c:pt>
                <c:pt idx="1758" formatCode="0.00">
                  <c:v>75.48</c:v>
                </c:pt>
                <c:pt idx="1759" formatCode="0.00">
                  <c:v>74.89</c:v>
                </c:pt>
                <c:pt idx="1760" formatCode="0.00">
                  <c:v>74.69</c:v>
                </c:pt>
                <c:pt idx="1761" formatCode="0.00">
                  <c:v>74.05</c:v>
                </c:pt>
                <c:pt idx="1762" formatCode="0.00">
                  <c:v>71.959999999999994</c:v>
                </c:pt>
                <c:pt idx="1763" formatCode="0.00">
                  <c:v>70.680000000000007</c:v>
                </c:pt>
                <c:pt idx="1764" formatCode="0.00">
                  <c:v>68.75</c:v>
                </c:pt>
                <c:pt idx="1765" formatCode="0.00">
                  <c:v>68.59</c:v>
                </c:pt>
                <c:pt idx="1766" formatCode="0.00">
                  <c:v>66.78</c:v>
                </c:pt>
                <c:pt idx="1767" formatCode="0.00">
                  <c:v>66.36</c:v>
                </c:pt>
                <c:pt idx="1768" formatCode="0.00">
                  <c:v>65.900000000000006</c:v>
                </c:pt>
                <c:pt idx="1769" formatCode="0.00">
                  <c:v>62.32</c:v>
                </c:pt>
                <c:pt idx="1770" formatCode="0.00">
                  <c:v>62.5</c:v>
                </c:pt>
                <c:pt idx="1771" formatCode="0.00">
                  <c:v>61.57</c:v>
                </c:pt>
                <c:pt idx="1772" formatCode="0.00">
                  <c:v>61.24</c:v>
                </c:pt>
                <c:pt idx="1773" formatCode="0.00">
                  <c:v>61.33</c:v>
                </c:pt>
                <c:pt idx="1774" formatCode="0.00">
                  <c:v>65.05</c:v>
                </c:pt>
                <c:pt idx="1775" formatCode="0.00">
                  <c:v>63.656799999999997</c:v>
                </c:pt>
                <c:pt idx="1776" formatCode="0.00">
                  <c:v>60.714399999999998</c:v>
                </c:pt>
                <c:pt idx="1777" formatCode="0.00">
                  <c:v>59.8294</c:v>
                </c:pt>
                <c:pt idx="1778" formatCode="0.00">
                  <c:v>58.235599999999998</c:v>
                </c:pt>
                <c:pt idx="1779" formatCode="0.00">
                  <c:v>58.793900000000001</c:v>
                </c:pt>
                <c:pt idx="1780" formatCode="0.00">
                  <c:v>58.180300000000003</c:v>
                </c:pt>
                <c:pt idx="1781" formatCode="0.00">
                  <c:v>59.192</c:v>
                </c:pt>
                <c:pt idx="1782" formatCode="0.00">
                  <c:v>59.0199</c:v>
                </c:pt>
                <c:pt idx="1783" formatCode="0.00">
                  <c:v>60.1965</c:v>
                </c:pt>
                <c:pt idx="1784" formatCode="0.00">
                  <c:v>63.2622</c:v>
                </c:pt>
                <c:pt idx="1785" formatCode="0.00">
                  <c:v>61.303800000000003</c:v>
                </c:pt>
                <c:pt idx="1786" formatCode="0.00">
                  <c:v>61.117899999999999</c:v>
                </c:pt>
                <c:pt idx="1787" formatCode="0.00">
                  <c:v>59.689900000000002</c:v>
                </c:pt>
                <c:pt idx="1788" formatCode="0.00">
                  <c:v>59.485100000000003</c:v>
                </c:pt>
                <c:pt idx="1789" formatCode="0.00">
                  <c:v>58.901400000000002</c:v>
                </c:pt>
                <c:pt idx="1790" formatCode="0.00">
                  <c:v>59.551299999999998</c:v>
                </c:pt>
                <c:pt idx="1791" formatCode="0.00">
                  <c:v>60.525700000000001</c:v>
                </c:pt>
                <c:pt idx="1792" formatCode="0.00">
                  <c:v>60.071800000000003</c:v>
                </c:pt>
                <c:pt idx="1793" formatCode="0.00">
                  <c:v>59.683300000000003</c:v>
                </c:pt>
                <c:pt idx="1794" formatCode="0.00">
                  <c:v>59.683300000000003</c:v>
                </c:pt>
                <c:pt idx="1795" formatCode="0.00">
                  <c:v>60.9283</c:v>
                </c:pt>
                <c:pt idx="1796" formatCode="0.00">
                  <c:v>60.531399999999998</c:v>
                </c:pt>
                <c:pt idx="1797" formatCode="0.00">
                  <c:v>61.395000000000003</c:v>
                </c:pt>
                <c:pt idx="1798" formatCode="0.00">
                  <c:v>58.726700000000001</c:v>
                </c:pt>
                <c:pt idx="1799" formatCode="0.00">
                  <c:v>60.0244</c:v>
                </c:pt>
                <c:pt idx="1800" formatCode="0.00">
                  <c:v>61.575600000000001</c:v>
                </c:pt>
                <c:pt idx="1801" formatCode="0.00">
                  <c:v>59.887900000000002</c:v>
                </c:pt>
                <c:pt idx="1802" formatCode="0.00">
                  <c:v>57.951700000000002</c:v>
                </c:pt>
                <c:pt idx="1803" formatCode="0.00">
                  <c:v>55.890700000000002</c:v>
                </c:pt>
                <c:pt idx="1804" formatCode="0.00">
                  <c:v>53.759700000000002</c:v>
                </c:pt>
                <c:pt idx="1805" formatCode="0.00">
                  <c:v>54.0062</c:v>
                </c:pt>
                <c:pt idx="1806" formatCode="0.00">
                  <c:v>54.001300000000001</c:v>
                </c:pt>
                <c:pt idx="1807" formatCode="0.00">
                  <c:v>54.373899999999999</c:v>
                </c:pt>
                <c:pt idx="1808" formatCode="0.00">
                  <c:v>53.476799999999997</c:v>
                </c:pt>
                <c:pt idx="1809" formatCode="0.00">
                  <c:v>50.359200000000001</c:v>
                </c:pt>
                <c:pt idx="1810" formatCode="0.00">
                  <c:v>50.471200000000003</c:v>
                </c:pt>
                <c:pt idx="1811" formatCode="0.00">
                  <c:v>49.936999999999998</c:v>
                </c:pt>
                <c:pt idx="1812" formatCode="0.00">
                  <c:v>50.465000000000003</c:v>
                </c:pt>
                <c:pt idx="1813" formatCode="0.00">
                  <c:v>50.610300000000002</c:v>
                </c:pt>
                <c:pt idx="1814" formatCode="0.00">
                  <c:v>52.049100000000003</c:v>
                </c:pt>
                <c:pt idx="1815" formatCode="0.00">
                  <c:v>51.2761</c:v>
                </c:pt>
                <c:pt idx="1816" formatCode="0.00">
                  <c:v>51.410600000000002</c:v>
                </c:pt>
                <c:pt idx="1817" formatCode="0.00">
                  <c:v>51.595700000000001</c:v>
                </c:pt>
                <c:pt idx="1818" formatCode="0.00">
                  <c:v>51.862099999999998</c:v>
                </c:pt>
                <c:pt idx="1819" formatCode="0.00">
                  <c:v>50.963799999999999</c:v>
                </c:pt>
                <c:pt idx="1820" formatCode="0.00">
                  <c:v>50.6145</c:v>
                </c:pt>
                <c:pt idx="1821" formatCode="0.00">
                  <c:v>50.901899999999998</c:v>
                </c:pt>
                <c:pt idx="1822" formatCode="0.00">
                  <c:v>50.7256</c:v>
                </c:pt>
                <c:pt idx="1823" formatCode="0.00">
                  <c:v>51.113100000000003</c:v>
                </c:pt>
                <c:pt idx="1824" formatCode="0.00">
                  <c:v>52.489400000000003</c:v>
                </c:pt>
                <c:pt idx="1825" formatCode="0.00">
                  <c:v>51.802</c:v>
                </c:pt>
                <c:pt idx="1826" formatCode="0.00">
                  <c:v>50.579599999999999</c:v>
                </c:pt>
                <c:pt idx="1827" formatCode="0.00">
                  <c:v>49.716700000000003</c:v>
                </c:pt>
                <c:pt idx="1828" formatCode="0.00">
                  <c:v>49.430900000000001</c:v>
                </c:pt>
                <c:pt idx="1829" formatCode="0.00">
                  <c:v>47.758899999999997</c:v>
                </c:pt>
                <c:pt idx="1830" formatCode="0.00">
                  <c:v>46.659799999999997</c:v>
                </c:pt>
                <c:pt idx="1831" formatCode="0.00">
                  <c:v>47.032899999999998</c:v>
                </c:pt>
                <c:pt idx="1832" formatCode="0.00">
                  <c:v>47.431399999999996</c:v>
                </c:pt>
                <c:pt idx="1833" formatCode="0.00">
                  <c:v>46.368000000000002</c:v>
                </c:pt>
                <c:pt idx="1834" formatCode="0.00">
                  <c:v>45.004600000000003</c:v>
                </c:pt>
                <c:pt idx="1835" formatCode="0.00">
                  <c:v>44.291400000000003</c:v>
                </c:pt>
                <c:pt idx="1836" formatCode="0.00">
                  <c:v>43.729500000000002</c:v>
                </c:pt>
                <c:pt idx="1837" formatCode="0.00">
                  <c:v>46.966099999999997</c:v>
                </c:pt>
                <c:pt idx="1838" formatCode="0.00">
                  <c:v>46.29</c:v>
                </c:pt>
                <c:pt idx="1839" formatCode="0.00">
                  <c:v>45.289400000000001</c:v>
                </c:pt>
                <c:pt idx="1840" formatCode="0.00">
                  <c:v>45.853299999999997</c:v>
                </c:pt>
                <c:pt idx="1841" formatCode="0.00">
                  <c:v>48.167099999999998</c:v>
                </c:pt>
                <c:pt idx="1842" formatCode="0.00">
                  <c:v>47.567100000000003</c:v>
                </c:pt>
                <c:pt idx="1843" formatCode="0.00">
                  <c:v>47.8934</c:v>
                </c:pt>
                <c:pt idx="1844" formatCode="0.00">
                  <c:v>49.2301</c:v>
                </c:pt>
                <c:pt idx="1845" formatCode="0.00">
                  <c:v>49.983600000000003</c:v>
                </c:pt>
                <c:pt idx="1846" formatCode="0.00">
                  <c:v>48.482700000000001</c:v>
                </c:pt>
                <c:pt idx="1847" formatCode="0.00">
                  <c:v>47.893599999999999</c:v>
                </c:pt>
                <c:pt idx="1848" formatCode="0.00">
                  <c:v>49.021900000000002</c:v>
                </c:pt>
                <c:pt idx="1849" formatCode="0.00">
                  <c:v>49.072600000000001</c:v>
                </c:pt>
                <c:pt idx="1850" formatCode="0.00">
                  <c:v>49.700099999999999</c:v>
                </c:pt>
                <c:pt idx="1851" formatCode="0.00">
                  <c:v>49.375900000000001</c:v>
                </c:pt>
                <c:pt idx="1852" formatCode="0.00">
                  <c:v>50.4011</c:v>
                </c:pt>
                <c:pt idx="1853" formatCode="0.00">
                  <c:v>50.9039</c:v>
                </c:pt>
                <c:pt idx="1854" formatCode="0.00">
                  <c:v>53.292400000000001</c:v>
                </c:pt>
                <c:pt idx="1855" formatCode="0.00">
                  <c:v>52.381100000000004</c:v>
                </c:pt>
                <c:pt idx="1856" formatCode="0.00">
                  <c:v>51.517899999999997</c:v>
                </c:pt>
                <c:pt idx="1857" formatCode="0.00">
                  <c:v>51.880499999999998</c:v>
                </c:pt>
                <c:pt idx="1858" formatCode="0.00">
                  <c:v>51.344900000000003</c:v>
                </c:pt>
                <c:pt idx="1859" formatCode="0.00">
                  <c:v>50.070300000000003</c:v>
                </c:pt>
                <c:pt idx="1860" formatCode="0.00">
                  <c:v>50.306800000000003</c:v>
                </c:pt>
                <c:pt idx="1861" formatCode="0.00">
                  <c:v>51.381599999999999</c:v>
                </c:pt>
                <c:pt idx="1862" formatCode="0.00">
                  <c:v>53.253399999999999</c:v>
                </c:pt>
                <c:pt idx="1863" formatCode="0.00">
                  <c:v>54.001800000000003</c:v>
                </c:pt>
                <c:pt idx="1864" formatCode="0.00">
                  <c:v>54.064900000000002</c:v>
                </c:pt>
                <c:pt idx="1865" formatCode="0.00">
                  <c:v>53.042700000000004</c:v>
                </c:pt>
                <c:pt idx="1866" formatCode="0.00">
                  <c:v>53.580399999999997</c:v>
                </c:pt>
                <c:pt idx="1867" formatCode="0.00">
                  <c:v>55.345100000000002</c:v>
                </c:pt>
                <c:pt idx="1868" formatCode="0.00">
                  <c:v>55.019799999999996</c:v>
                </c:pt>
                <c:pt idx="1869" formatCode="0.00">
                  <c:v>54.795499999999997</c:v>
                </c:pt>
                <c:pt idx="1870" formatCode="0.00">
                  <c:v>55.735900000000001</c:v>
                </c:pt>
                <c:pt idx="1871" formatCode="0.00">
                  <c:v>56.573300000000003</c:v>
                </c:pt>
                <c:pt idx="1872" formatCode="0.00">
                  <c:v>54.673400000000001</c:v>
                </c:pt>
                <c:pt idx="1873" formatCode="0.00">
                  <c:v>54.611800000000002</c:v>
                </c:pt>
                <c:pt idx="1874" formatCode="0.00">
                  <c:v>54.687199999999997</c:v>
                </c:pt>
                <c:pt idx="1875" formatCode="0.00">
                  <c:v>53.489899999999999</c:v>
                </c:pt>
                <c:pt idx="1876" formatCode="0.00">
                  <c:v>54.076099999999997</c:v>
                </c:pt>
                <c:pt idx="1877" formatCode="0.00">
                  <c:v>53.065100000000001</c:v>
                </c:pt>
                <c:pt idx="1878" formatCode="0.00">
                  <c:v>52.251600000000003</c:v>
                </c:pt>
                <c:pt idx="1879" formatCode="0.00">
                  <c:v>53.000999999999998</c:v>
                </c:pt>
                <c:pt idx="1880" formatCode="0.00">
                  <c:v>53.613300000000002</c:v>
                </c:pt>
                <c:pt idx="1881" formatCode="0.00">
                  <c:v>53.613300000000002</c:v>
                </c:pt>
                <c:pt idx="1882" formatCode="0.00">
                  <c:v>54.553800000000003</c:v>
                </c:pt>
                <c:pt idx="1883" formatCode="0.00">
                  <c:v>55.5779</c:v>
                </c:pt>
                <c:pt idx="1884" formatCode="0.00">
                  <c:v>56.204799999999999</c:v>
                </c:pt>
                <c:pt idx="1885" formatCode="0.00">
                  <c:v>56.541800000000002</c:v>
                </c:pt>
                <c:pt idx="1886" formatCode="0.00">
                  <c:v>55.729500000000002</c:v>
                </c:pt>
                <c:pt idx="1887" formatCode="0.00">
                  <c:v>54.879600000000003</c:v>
                </c:pt>
                <c:pt idx="1888" formatCode="0.00">
                  <c:v>54.130400000000002</c:v>
                </c:pt>
                <c:pt idx="1889" formatCode="0.00">
                  <c:v>53.567300000000003</c:v>
                </c:pt>
                <c:pt idx="1890" formatCode="0.00">
                  <c:v>53.906999999999996</c:v>
                </c:pt>
                <c:pt idx="1891" formatCode="0.00">
                  <c:v>54.156100000000002</c:v>
                </c:pt>
                <c:pt idx="1892" formatCode="0.00">
                  <c:v>55.031300000000002</c:v>
                </c:pt>
                <c:pt idx="1893" formatCode="0.00">
                  <c:v>55.692700000000002</c:v>
                </c:pt>
                <c:pt idx="1894" formatCode="0.00">
                  <c:v>55.692700000000002</c:v>
                </c:pt>
                <c:pt idx="1895" formatCode="0.00">
                  <c:v>55.218499999999999</c:v>
                </c:pt>
                <c:pt idx="1896" formatCode="0.00">
                  <c:v>54.343800000000002</c:v>
                </c:pt>
                <c:pt idx="1897" formatCode="0.00">
                  <c:v>55.094799999999999</c:v>
                </c:pt>
                <c:pt idx="1898" formatCode="0.00">
                  <c:v>55.445500000000003</c:v>
                </c:pt>
                <c:pt idx="1899" formatCode="0.00">
                  <c:v>55.181600000000003</c:v>
                </c:pt>
                <c:pt idx="1900" formatCode="0.00">
                  <c:v>55.181600000000003</c:v>
                </c:pt>
                <c:pt idx="1901" formatCode="0.00">
                  <c:v>55.393999999999998</c:v>
                </c:pt>
                <c:pt idx="1902" formatCode="0.00">
                  <c:v>54.704300000000003</c:v>
                </c:pt>
                <c:pt idx="1903" formatCode="0.00">
                  <c:v>55.518000000000001</c:v>
                </c:pt>
                <c:pt idx="1904" formatCode="0.00">
                  <c:v>55.554299999999998</c:v>
                </c:pt>
                <c:pt idx="1905" formatCode="0.00">
                  <c:v>55.104199999999999</c:v>
                </c:pt>
                <c:pt idx="1906" formatCode="0.00">
                  <c:v>55.417200000000001</c:v>
                </c:pt>
                <c:pt idx="1907" formatCode="0.00">
                  <c:v>55.867600000000003</c:v>
                </c:pt>
                <c:pt idx="1908" formatCode="0.00">
                  <c:v>55.840299999999999</c:v>
                </c:pt>
                <c:pt idx="1909" formatCode="0.00">
                  <c:v>55.540799999999997</c:v>
                </c:pt>
                <c:pt idx="1910" formatCode="0.00">
                  <c:v>54.215000000000003</c:v>
                </c:pt>
                <c:pt idx="1911" formatCode="0.00">
                  <c:v>54.689500000000002</c:v>
                </c:pt>
                <c:pt idx="1912" formatCode="0.00">
                  <c:v>53.248800000000003</c:v>
                </c:pt>
                <c:pt idx="1913" formatCode="0.00">
                  <c:v>53.837000000000003</c:v>
                </c:pt>
                <c:pt idx="1914" formatCode="0.00">
                  <c:v>53.999499999999998</c:v>
                </c:pt>
                <c:pt idx="1915" formatCode="0.00">
                  <c:v>52.601199999999999</c:v>
                </c:pt>
                <c:pt idx="1916" formatCode="0.00">
                  <c:v>52.613300000000002</c:v>
                </c:pt>
                <c:pt idx="1917" formatCode="0.00">
                  <c:v>52.962699999999998</c:v>
                </c:pt>
                <c:pt idx="1918" formatCode="0.00">
                  <c:v>53.314900000000002</c:v>
                </c:pt>
                <c:pt idx="1919" formatCode="0.00">
                  <c:v>53.128500000000003</c:v>
                </c:pt>
                <c:pt idx="1920" formatCode="0.00">
                  <c:v>53.080500000000001</c:v>
                </c:pt>
                <c:pt idx="1921" formatCode="0.00">
                  <c:v>52.805500000000002</c:v>
                </c:pt>
                <c:pt idx="1922" formatCode="0.00">
                  <c:v>52.094200000000001</c:v>
                </c:pt>
                <c:pt idx="1923" formatCode="0.00">
                  <c:v>51.706499999999998</c:v>
                </c:pt>
                <c:pt idx="1924" formatCode="0.00">
                  <c:v>51.557899999999997</c:v>
                </c:pt>
                <c:pt idx="1925" formatCode="0.00">
                  <c:v>51.333500000000001</c:v>
                </c:pt>
                <c:pt idx="1926" formatCode="0.00">
                  <c:v>51.619700000000002</c:v>
                </c:pt>
                <c:pt idx="1927" formatCode="0.00">
                  <c:v>52.058199999999999</c:v>
                </c:pt>
                <c:pt idx="1928" formatCode="0.00">
                  <c:v>52.207599999999999</c:v>
                </c:pt>
                <c:pt idx="1929" formatCode="0.00">
                  <c:v>52.207599999999999</c:v>
                </c:pt>
                <c:pt idx="1930" formatCode="0.00">
                  <c:v>52.457900000000002</c:v>
                </c:pt>
                <c:pt idx="1931" formatCode="0.00">
                  <c:v>52.621000000000002</c:v>
                </c:pt>
                <c:pt idx="1932" formatCode="0.00">
                  <c:v>52.486699999999999</c:v>
                </c:pt>
                <c:pt idx="1933" formatCode="0.00">
                  <c:v>52.691499999999998</c:v>
                </c:pt>
                <c:pt idx="1934" formatCode="0.00">
                  <c:v>52.516300000000001</c:v>
                </c:pt>
                <c:pt idx="1935" formatCode="0.00">
                  <c:v>51.970199999999998</c:v>
                </c:pt>
                <c:pt idx="1936" formatCode="0.00">
                  <c:v>52.294899999999998</c:v>
                </c:pt>
                <c:pt idx="1937" formatCode="0.00">
                  <c:v>51.969799999999999</c:v>
                </c:pt>
                <c:pt idx="1938" formatCode="0.00">
                  <c:v>52.0976</c:v>
                </c:pt>
                <c:pt idx="1939" formatCode="0.00">
                  <c:v>52.0214</c:v>
                </c:pt>
                <c:pt idx="1940" formatCode="0.00">
                  <c:v>51.921799999999998</c:v>
                </c:pt>
                <c:pt idx="1941" formatCode="0.00">
                  <c:v>51.4621</c:v>
                </c:pt>
                <c:pt idx="1942" formatCode="0.00">
                  <c:v>51.334499999999998</c:v>
                </c:pt>
                <c:pt idx="1943" formatCode="0.00">
                  <c:v>51.349899999999998</c:v>
                </c:pt>
                <c:pt idx="1944" formatCode="0.00">
                  <c:v>51.399900000000002</c:v>
                </c:pt>
                <c:pt idx="1945" formatCode="0.00">
                  <c:v>51.901899999999998</c:v>
                </c:pt>
                <c:pt idx="1946" formatCode="0.00">
                  <c:v>52.3658</c:v>
                </c:pt>
                <c:pt idx="1947" formatCode="0.00">
                  <c:v>52.640999999999998</c:v>
                </c:pt>
                <c:pt idx="1948" formatCode="0.00">
                  <c:v>52.890300000000003</c:v>
                </c:pt>
                <c:pt idx="1949" formatCode="0.00">
                  <c:v>52.690300000000001</c:v>
                </c:pt>
                <c:pt idx="1950" formatCode="0.00">
                  <c:v>52.515599999999999</c:v>
                </c:pt>
                <c:pt idx="1951" formatCode="0.00">
                  <c:v>52.464599999999997</c:v>
                </c:pt>
                <c:pt idx="1952" formatCode="0.00">
                  <c:v>52.365499999999997</c:v>
                </c:pt>
                <c:pt idx="1953" formatCode="0.00">
                  <c:v>52.904299999999999</c:v>
                </c:pt>
                <c:pt idx="1954" formatCode="0.00">
                  <c:v>53.416600000000003</c:v>
                </c:pt>
                <c:pt idx="1955" formatCode="0.00">
                  <c:v>53.177799999999998</c:v>
                </c:pt>
                <c:pt idx="1956" formatCode="0.00">
                  <c:v>53.150399999999998</c:v>
                </c:pt>
                <c:pt idx="1957" formatCode="0.00">
                  <c:v>53.200499999999998</c:v>
                </c:pt>
                <c:pt idx="1958" formatCode="0.00">
                  <c:v>52.642200000000003</c:v>
                </c:pt>
                <c:pt idx="1959" formatCode="0.00">
                  <c:v>53.006</c:v>
                </c:pt>
                <c:pt idx="1960" formatCode="0.00">
                  <c:v>52.865699999999997</c:v>
                </c:pt>
                <c:pt idx="1961" formatCode="0.00">
                  <c:v>52.4985</c:v>
                </c:pt>
                <c:pt idx="1962" formatCode="0.00">
                  <c:v>52.474699999999999</c:v>
                </c:pt>
                <c:pt idx="1963" formatCode="0.00">
                  <c:v>51.983499999999999</c:v>
                </c:pt>
                <c:pt idx="1964" formatCode="0.00">
                  <c:v>52.0428</c:v>
                </c:pt>
                <c:pt idx="1965" formatCode="0.00">
                  <c:v>51.3703</c:v>
                </c:pt>
                <c:pt idx="1966" formatCode="0.00">
                  <c:v>51.804400000000001</c:v>
                </c:pt>
                <c:pt idx="1967" formatCode="0.00">
                  <c:v>51.942900000000002</c:v>
                </c:pt>
                <c:pt idx="1968" formatCode="0.00">
                  <c:v>51.3339</c:v>
                </c:pt>
                <c:pt idx="1969" formatCode="0.00">
                  <c:v>51.134300000000003</c:v>
                </c:pt>
                <c:pt idx="1970" formatCode="0.00">
                  <c:v>51.396099999999997</c:v>
                </c:pt>
                <c:pt idx="1971" formatCode="0.00">
                  <c:v>51.662199999999999</c:v>
                </c:pt>
                <c:pt idx="1972" formatCode="0.00">
                  <c:v>51.435099999999998</c:v>
                </c:pt>
                <c:pt idx="1973" formatCode="0.00">
                  <c:v>51.245100000000001</c:v>
                </c:pt>
                <c:pt idx="1974" formatCode="0.00">
                  <c:v>50.207700000000003</c:v>
                </c:pt>
                <c:pt idx="1975" formatCode="0.00">
                  <c:v>50.207900000000002</c:v>
                </c:pt>
                <c:pt idx="1976" formatCode="0.00">
                  <c:v>50.248199999999997</c:v>
                </c:pt>
                <c:pt idx="1977" formatCode="0.00">
                  <c:v>49.634700000000002</c:v>
                </c:pt>
                <c:pt idx="1978" formatCode="0.00">
                  <c:v>50.078099999999999</c:v>
                </c:pt>
                <c:pt idx="1979" formatCode="0.00">
                  <c:v>50.014499999999998</c:v>
                </c:pt>
                <c:pt idx="1980" formatCode="0.00">
                  <c:v>49.993699999999997</c:v>
                </c:pt>
                <c:pt idx="1981" formatCode="0.00">
                  <c:v>49.922400000000003</c:v>
                </c:pt>
                <c:pt idx="1982" formatCode="0.00">
                  <c:v>49.400799999999997</c:v>
                </c:pt>
                <c:pt idx="1983" formatCode="0.00">
                  <c:v>49.268900000000002</c:v>
                </c:pt>
                <c:pt idx="1984" formatCode="0.00">
                  <c:v>49.5642</c:v>
                </c:pt>
                <c:pt idx="1985" formatCode="0.00">
                  <c:v>49.474600000000002</c:v>
                </c:pt>
                <c:pt idx="1986" formatCode="0.00">
                  <c:v>49.703899999999997</c:v>
                </c:pt>
                <c:pt idx="1987" formatCode="0.00">
                  <c:v>49.758299999999998</c:v>
                </c:pt>
                <c:pt idx="1988" formatCode="0.00">
                  <c:v>49.733199999999997</c:v>
                </c:pt>
                <c:pt idx="1989" formatCode="0.00">
                  <c:v>50.1661</c:v>
                </c:pt>
                <c:pt idx="1990" formatCode="0.00">
                  <c:v>51.113999999999997</c:v>
                </c:pt>
                <c:pt idx="1991" formatCode="0.00">
                  <c:v>51.5306</c:v>
                </c:pt>
                <c:pt idx="1992" formatCode="0.00">
                  <c:v>51.505400000000002</c:v>
                </c:pt>
                <c:pt idx="1993" formatCode="0.00">
                  <c:v>51.683999999999997</c:v>
                </c:pt>
                <c:pt idx="1994" formatCode="0.00">
                  <c:v>52.466799999999999</c:v>
                </c:pt>
                <c:pt idx="1995" formatCode="0.00">
                  <c:v>52.120100000000001</c:v>
                </c:pt>
                <c:pt idx="1996" formatCode="0.00">
                  <c:v>51.814100000000003</c:v>
                </c:pt>
                <c:pt idx="1997" formatCode="0.00">
                  <c:v>51.535800000000002</c:v>
                </c:pt>
                <c:pt idx="1998" formatCode="0.00">
                  <c:v>52.295999999999999</c:v>
                </c:pt>
                <c:pt idx="1999" formatCode="0.00">
                  <c:v>53.862499999999997</c:v>
                </c:pt>
                <c:pt idx="2000" formatCode="0.00">
                  <c:v>54.807899999999997</c:v>
                </c:pt>
                <c:pt idx="2001" formatCode="0.00">
                  <c:v>55.945799999999998</c:v>
                </c:pt>
                <c:pt idx="2002" formatCode="0.00">
                  <c:v>55.267499999999998</c:v>
                </c:pt>
                <c:pt idx="2003" formatCode="0.00">
                  <c:v>55.575400000000002</c:v>
                </c:pt>
                <c:pt idx="2004" formatCode="0.00">
                  <c:v>54.781100000000002</c:v>
                </c:pt>
                <c:pt idx="2005" formatCode="0.00">
                  <c:v>54.542999999999999</c:v>
                </c:pt>
                <c:pt idx="2006" formatCode="0.00">
                  <c:v>54.808399999999999</c:v>
                </c:pt>
                <c:pt idx="2007" formatCode="0.00">
                  <c:v>55.473799999999997</c:v>
                </c:pt>
                <c:pt idx="2008" formatCode="0.00">
                  <c:v>55.491700000000002</c:v>
                </c:pt>
                <c:pt idx="2009" formatCode="0.00">
                  <c:v>55.713799999999999</c:v>
                </c:pt>
                <c:pt idx="2010" formatCode="0.00">
                  <c:v>54.776899999999998</c:v>
                </c:pt>
                <c:pt idx="2011" formatCode="0.00">
                  <c:v>53.955100000000002</c:v>
                </c:pt>
                <c:pt idx="2012" formatCode="0.00">
                  <c:v>53.672800000000002</c:v>
                </c:pt>
                <c:pt idx="2013" formatCode="0.00">
                  <c:v>52.862000000000002</c:v>
                </c:pt>
                <c:pt idx="2014" formatCode="0.00">
                  <c:v>51.518799999999999</c:v>
                </c:pt>
                <c:pt idx="2015" formatCode="0.00">
                  <c:v>51.0685</c:v>
                </c:pt>
                <c:pt idx="2016" formatCode="0.00">
                  <c:v>51.249200000000002</c:v>
                </c:pt>
                <c:pt idx="2017" formatCode="0.00">
                  <c:v>50.175800000000002</c:v>
                </c:pt>
                <c:pt idx="2018" formatCode="0.00">
                  <c:v>51.075200000000002</c:v>
                </c:pt>
                <c:pt idx="2019" formatCode="0.00">
                  <c:v>51.623899999999999</c:v>
                </c:pt>
                <c:pt idx="2020" formatCode="0.00">
                  <c:v>51.634999999999998</c:v>
                </c:pt>
                <c:pt idx="2021" formatCode="0.00">
                  <c:v>52.923400000000001</c:v>
                </c:pt>
                <c:pt idx="2022" formatCode="0.00">
                  <c:v>51.593299999999999</c:v>
                </c:pt>
                <c:pt idx="2023" formatCode="0.00">
                  <c:v>51.260399999999997</c:v>
                </c:pt>
                <c:pt idx="2024" formatCode="0.00">
                  <c:v>50.450099999999999</c:v>
                </c:pt>
                <c:pt idx="2025" formatCode="0.00">
                  <c:v>48.876399999999997</c:v>
                </c:pt>
                <c:pt idx="2026" formatCode="0.00">
                  <c:v>48.5899</c:v>
                </c:pt>
                <c:pt idx="2027" formatCode="0.00">
                  <c:v>48.81</c:v>
                </c:pt>
                <c:pt idx="2028" formatCode="0.00">
                  <c:v>48.561500000000002</c:v>
                </c:pt>
                <c:pt idx="2029" formatCode="0.00">
                  <c:v>47.627600000000001</c:v>
                </c:pt>
                <c:pt idx="2030" formatCode="0.00">
                  <c:v>47.645299999999999</c:v>
                </c:pt>
                <c:pt idx="2031" formatCode="0.00">
                  <c:v>47.120800000000003</c:v>
                </c:pt>
                <c:pt idx="2032" formatCode="0.00">
                  <c:v>47.070399999999999</c:v>
                </c:pt>
                <c:pt idx="2033" formatCode="0.00">
                  <c:v>46.921700000000001</c:v>
                </c:pt>
                <c:pt idx="2034" formatCode="0.00">
                  <c:v>48.134599999999999</c:v>
                </c:pt>
                <c:pt idx="2035" formatCode="0.00">
                  <c:v>48.0623</c:v>
                </c:pt>
                <c:pt idx="2036" formatCode="0.00">
                  <c:v>47.729199999999999</c:v>
                </c:pt>
                <c:pt idx="2037" formatCode="0.00">
                  <c:v>47.761299999999999</c:v>
                </c:pt>
                <c:pt idx="2038" formatCode="0.00">
                  <c:v>47.980600000000003</c:v>
                </c:pt>
                <c:pt idx="2039" formatCode="0.00">
                  <c:v>47.976500000000001</c:v>
                </c:pt>
                <c:pt idx="2040" formatCode="0.00">
                  <c:v>48.414299999999997</c:v>
                </c:pt>
                <c:pt idx="2041" formatCode="0.00">
                  <c:v>47.945999999999998</c:v>
                </c:pt>
                <c:pt idx="2042" formatCode="0.00">
                  <c:v>47.242600000000003</c:v>
                </c:pt>
                <c:pt idx="2043" formatCode="0.00">
                  <c:v>47.606200000000001</c:v>
                </c:pt>
                <c:pt idx="2044" formatCode="0.00">
                  <c:v>47.725700000000003</c:v>
                </c:pt>
                <c:pt idx="2045" formatCode="0.00">
                  <c:v>47.8202</c:v>
                </c:pt>
                <c:pt idx="2046" formatCode="0.00">
                  <c:v>47.838999999999999</c:v>
                </c:pt>
                <c:pt idx="2047" formatCode="0.00">
                  <c:v>47.860199999999999</c:v>
                </c:pt>
                <c:pt idx="2048" formatCode="0.00">
                  <c:v>47.718200000000003</c:v>
                </c:pt>
                <c:pt idx="2049" formatCode="0.00">
                  <c:v>47.948700000000002</c:v>
                </c:pt>
                <c:pt idx="2050" formatCode="0.00">
                  <c:v>48.009700000000002</c:v>
                </c:pt>
                <c:pt idx="2051">
                  <c:v>54.006300000000003</c:v>
                </c:pt>
                <c:pt idx="2052">
                  <c:v>53.656799999999997</c:v>
                </c:pt>
                <c:pt idx="2053">
                  <c:v>53.0336</c:v>
                </c:pt>
                <c:pt idx="2054">
                  <c:v>53.729599999999998</c:v>
                </c:pt>
                <c:pt idx="2055">
                  <c:v>53.357799999999997</c:v>
                </c:pt>
                <c:pt idx="2056">
                  <c:v>52.735900000000001</c:v>
                </c:pt>
                <c:pt idx="2057">
                  <c:v>52.474499999999999</c:v>
                </c:pt>
                <c:pt idx="2058">
                  <c:v>51.786499999999997</c:v>
                </c:pt>
                <c:pt idx="2059">
                  <c:v>52.668399999999998</c:v>
                </c:pt>
                <c:pt idx="2060">
                  <c:v>52.043500000000002</c:v>
                </c:pt>
                <c:pt idx="2061">
                  <c:v>52.042099999999998</c:v>
                </c:pt>
                <c:pt idx="2062">
                  <c:v>52.416699999999999</c:v>
                </c:pt>
                <c:pt idx="2063">
                  <c:v>51.979199999999999</c:v>
                </c:pt>
                <c:pt idx="2064">
                  <c:v>51.8277</c:v>
                </c:pt>
                <c:pt idx="2065">
                  <c:v>51.455100000000002</c:v>
                </c:pt>
                <c:pt idx="2066">
                  <c:v>51.842700000000001</c:v>
                </c:pt>
                <c:pt idx="2067">
                  <c:v>51.929900000000004</c:v>
                </c:pt>
                <c:pt idx="2068">
                  <c:v>52.269599999999997</c:v>
                </c:pt>
                <c:pt idx="2069">
                  <c:v>51.832599999999999</c:v>
                </c:pt>
                <c:pt idx="2070">
                  <c:v>51.769300000000001</c:v>
                </c:pt>
                <c:pt idx="2071">
                  <c:v>51.183399999999999</c:v>
                </c:pt>
                <c:pt idx="2072">
                  <c:v>50.981400000000001</c:v>
                </c:pt>
                <c:pt idx="2073">
                  <c:v>50.895200000000003</c:v>
                </c:pt>
                <c:pt idx="2074">
                  <c:v>50.770499999999998</c:v>
                </c:pt>
                <c:pt idx="2075">
                  <c:v>50.6081</c:v>
                </c:pt>
                <c:pt idx="2076">
                  <c:v>50.571399999999997</c:v>
                </c:pt>
                <c:pt idx="2077">
                  <c:v>50.833399999999997</c:v>
                </c:pt>
                <c:pt idx="2078">
                  <c:v>50.399000000000001</c:v>
                </c:pt>
                <c:pt idx="2079">
                  <c:v>49.911999999999999</c:v>
                </c:pt>
                <c:pt idx="2080">
                  <c:v>49.962000000000003</c:v>
                </c:pt>
                <c:pt idx="2081">
                  <c:v>49.763199999999998</c:v>
                </c:pt>
                <c:pt idx="2082">
                  <c:v>50.636400000000002</c:v>
                </c:pt>
                <c:pt idx="2083">
                  <c:v>50.410800000000002</c:v>
                </c:pt>
                <c:pt idx="2084">
                  <c:v>50.273600000000002</c:v>
                </c:pt>
                <c:pt idx="2085">
                  <c:v>50.098500000000001</c:v>
                </c:pt>
                <c:pt idx="2086">
                  <c:v>49.648099999999999</c:v>
                </c:pt>
                <c:pt idx="2087">
                  <c:v>49.310699999999997</c:v>
                </c:pt>
                <c:pt idx="2088">
                  <c:v>50.0214</c:v>
                </c:pt>
                <c:pt idx="2089">
                  <c:v>50.044600000000003</c:v>
                </c:pt>
                <c:pt idx="2090">
                  <c:v>50.031500000000001</c:v>
                </c:pt>
                <c:pt idx="2091">
                  <c:v>50.3825</c:v>
                </c:pt>
                <c:pt idx="2092">
                  <c:v>50.333199999999998</c:v>
                </c:pt>
                <c:pt idx="2093">
                  <c:v>50.183300000000003</c:v>
                </c:pt>
                <c:pt idx="2094">
                  <c:v>49.695099999999996</c:v>
                </c:pt>
                <c:pt idx="2095">
                  <c:v>49.508800000000001</c:v>
                </c:pt>
                <c:pt idx="2096">
                  <c:v>49.0458</c:v>
                </c:pt>
                <c:pt idx="2097">
                  <c:v>48.807499999999997</c:v>
                </c:pt>
                <c:pt idx="2098">
                  <c:v>49.556100000000001</c:v>
                </c:pt>
                <c:pt idx="2099">
                  <c:v>49.317</c:v>
                </c:pt>
                <c:pt idx="2100">
                  <c:v>49.555500000000002</c:v>
                </c:pt>
                <c:pt idx="2101">
                  <c:v>49.555500000000002</c:v>
                </c:pt>
                <c:pt idx="2102">
                  <c:v>49.731200000000001</c:v>
                </c:pt>
                <c:pt idx="2103">
                  <c:v>49.2562</c:v>
                </c:pt>
                <c:pt idx="2104">
                  <c:v>49.004800000000003</c:v>
                </c:pt>
                <c:pt idx="2105">
                  <c:v>48.8048</c:v>
                </c:pt>
                <c:pt idx="2106">
                  <c:v>49.268300000000004</c:v>
                </c:pt>
                <c:pt idx="2107">
                  <c:v>48.942599999999999</c:v>
                </c:pt>
                <c:pt idx="2108">
                  <c:v>48.492199999999997</c:v>
                </c:pt>
                <c:pt idx="2109">
                  <c:v>48.616700000000002</c:v>
                </c:pt>
                <c:pt idx="2110">
                  <c:v>48.729100000000003</c:v>
                </c:pt>
                <c:pt idx="2111">
                  <c:v>48.417700000000004</c:v>
                </c:pt>
                <c:pt idx="2112">
                  <c:v>48.3309</c:v>
                </c:pt>
                <c:pt idx="2113">
                  <c:v>48.6432</c:v>
                </c:pt>
                <c:pt idx="2114">
                  <c:v>48.8932</c:v>
                </c:pt>
                <c:pt idx="2115">
                  <c:v>50.070599999999999</c:v>
                </c:pt>
                <c:pt idx="2116">
                  <c:v>50.520600000000002</c:v>
                </c:pt>
                <c:pt idx="2117">
                  <c:v>50.884300000000003</c:v>
                </c:pt>
                <c:pt idx="2118">
                  <c:v>51.621699999999997</c:v>
                </c:pt>
                <c:pt idx="2119">
                  <c:v>50.971899999999998</c:v>
                </c:pt>
                <c:pt idx="2120">
                  <c:v>50.509399999999999</c:v>
                </c:pt>
                <c:pt idx="2121">
                  <c:v>52.220999999999997</c:v>
                </c:pt>
                <c:pt idx="2122">
                  <c:v>52.020299999999999</c:v>
                </c:pt>
                <c:pt idx="2123">
                  <c:v>52.308</c:v>
                </c:pt>
                <c:pt idx="2124">
                  <c:v>51.982300000000002</c:v>
                </c:pt>
                <c:pt idx="2125">
                  <c:v>52.6952</c:v>
                </c:pt>
                <c:pt idx="2126">
                  <c:v>53.667000000000002</c:v>
                </c:pt>
                <c:pt idx="2127">
                  <c:v>53.091700000000003</c:v>
                </c:pt>
                <c:pt idx="2128">
                  <c:v>54.166699999999999</c:v>
                </c:pt>
                <c:pt idx="2129">
                  <c:v>55.951599999999999</c:v>
                </c:pt>
                <c:pt idx="2130">
                  <c:v>55.951599999999999</c:v>
                </c:pt>
                <c:pt idx="2131">
                  <c:v>55.515000000000001</c:v>
                </c:pt>
                <c:pt idx="2132">
                  <c:v>55.414999999999999</c:v>
                </c:pt>
                <c:pt idx="2133">
                  <c:v>55.542999999999999</c:v>
                </c:pt>
                <c:pt idx="2134">
                  <c:v>57.418599999999998</c:v>
                </c:pt>
                <c:pt idx="2135">
                  <c:v>56.969900000000003</c:v>
                </c:pt>
                <c:pt idx="2136">
                  <c:v>58.119599999999998</c:v>
                </c:pt>
                <c:pt idx="2137">
                  <c:v>57.704300000000003</c:v>
                </c:pt>
                <c:pt idx="2138">
                  <c:v>56.942300000000003</c:v>
                </c:pt>
                <c:pt idx="2139">
                  <c:v>55.979300000000002</c:v>
                </c:pt>
                <c:pt idx="2140">
                  <c:v>55.027700000000003</c:v>
                </c:pt>
                <c:pt idx="2141">
                  <c:v>54.8277</c:v>
                </c:pt>
                <c:pt idx="2142">
                  <c:v>55.604500000000002</c:v>
                </c:pt>
                <c:pt idx="2143">
                  <c:v>54.1128</c:v>
                </c:pt>
                <c:pt idx="2144">
                  <c:v>55.036700000000003</c:v>
                </c:pt>
                <c:pt idx="2145">
                  <c:v>54.4114</c:v>
                </c:pt>
                <c:pt idx="2146">
                  <c:v>54.134900000000002</c:v>
                </c:pt>
                <c:pt idx="2147">
                  <c:v>54.6464</c:v>
                </c:pt>
                <c:pt idx="2148">
                  <c:v>56.046399999999998</c:v>
                </c:pt>
                <c:pt idx="2149">
                  <c:v>55.156100000000002</c:v>
                </c:pt>
                <c:pt idx="2150">
                  <c:v>55.406799999999997</c:v>
                </c:pt>
                <c:pt idx="2151">
                  <c:v>55.195300000000003</c:v>
                </c:pt>
                <c:pt idx="2152">
                  <c:v>54.705399999999997</c:v>
                </c:pt>
                <c:pt idx="2153">
                  <c:v>54.557499999999997</c:v>
                </c:pt>
                <c:pt idx="2154">
                  <c:v>55.032600000000002</c:v>
                </c:pt>
                <c:pt idx="2155">
                  <c:v>55.982399999999998</c:v>
                </c:pt>
                <c:pt idx="2156">
                  <c:v>56.6935</c:v>
                </c:pt>
                <c:pt idx="2157">
                  <c:v>57.7941</c:v>
                </c:pt>
                <c:pt idx="2158">
                  <c:v>57.63</c:v>
                </c:pt>
                <c:pt idx="2159">
                  <c:v>58.1038</c:v>
                </c:pt>
                <c:pt idx="2160">
                  <c:v>56.788699999999999</c:v>
                </c:pt>
                <c:pt idx="2161">
                  <c:v>56.228499999999997</c:v>
                </c:pt>
                <c:pt idx="2162">
                  <c:v>57.241100000000003</c:v>
                </c:pt>
                <c:pt idx="2163">
                  <c:v>57.340200000000003</c:v>
                </c:pt>
                <c:pt idx="2164">
                  <c:v>56.813299999999998</c:v>
                </c:pt>
                <c:pt idx="2165">
                  <c:v>57.401699999999998</c:v>
                </c:pt>
                <c:pt idx="2166">
                  <c:v>57.401699999999998</c:v>
                </c:pt>
                <c:pt idx="2167">
                  <c:v>57.8401</c:v>
                </c:pt>
                <c:pt idx="2168">
                  <c:v>56.390099999999997</c:v>
                </c:pt>
                <c:pt idx="2169">
                  <c:v>56.0901</c:v>
                </c:pt>
                <c:pt idx="2170">
                  <c:v>55.5901</c:v>
                </c:pt>
                <c:pt idx="2171">
                  <c:v>55.190100000000001</c:v>
                </c:pt>
                <c:pt idx="2172">
                  <c:v>55.940100000000001</c:v>
                </c:pt>
                <c:pt idx="2173">
                  <c:v>55.5901</c:v>
                </c:pt>
                <c:pt idx="2174">
                  <c:v>56.0901</c:v>
                </c:pt>
                <c:pt idx="2175">
                  <c:v>56.190899999999999</c:v>
                </c:pt>
                <c:pt idx="2176">
                  <c:v>55.88</c:v>
                </c:pt>
                <c:pt idx="2177">
                  <c:v>55.883699999999997</c:v>
                </c:pt>
                <c:pt idx="2178">
                  <c:v>55.145400000000002</c:v>
                </c:pt>
                <c:pt idx="2179">
                  <c:v>54.6447</c:v>
                </c:pt>
                <c:pt idx="2180">
                  <c:v>54.844700000000003</c:v>
                </c:pt>
                <c:pt idx="2181">
                  <c:v>54.994700000000002</c:v>
                </c:pt>
                <c:pt idx="2182">
                  <c:v>54.344700000000003</c:v>
                </c:pt>
                <c:pt idx="2183">
                  <c:v>54.221400000000003</c:v>
                </c:pt>
                <c:pt idx="2184">
                  <c:v>54.400199999999998</c:v>
                </c:pt>
                <c:pt idx="2185">
                  <c:v>54.423699999999997</c:v>
                </c:pt>
                <c:pt idx="2186">
                  <c:v>54.360700000000001</c:v>
                </c:pt>
                <c:pt idx="2187">
                  <c:v>54.110300000000002</c:v>
                </c:pt>
                <c:pt idx="2188">
                  <c:v>52.997599999999998</c:v>
                </c:pt>
                <c:pt idx="2189">
                  <c:v>52.8142</c:v>
                </c:pt>
                <c:pt idx="2190">
                  <c:v>53.575200000000002</c:v>
                </c:pt>
                <c:pt idx="2191">
                  <c:v>52.762900000000002</c:v>
                </c:pt>
                <c:pt idx="2192">
                  <c:v>52.4251</c:v>
                </c:pt>
                <c:pt idx="2193">
                  <c:v>52.261800000000001</c:v>
                </c:pt>
                <c:pt idx="2194">
                  <c:v>52.5366</c:v>
                </c:pt>
                <c:pt idx="2195">
                  <c:v>53.683399999999999</c:v>
                </c:pt>
                <c:pt idx="2196">
                  <c:v>53.7834</c:v>
                </c:pt>
                <c:pt idx="2197">
                  <c:v>54.908900000000003</c:v>
                </c:pt>
                <c:pt idx="2198">
                  <c:v>54.908900000000003</c:v>
                </c:pt>
                <c:pt idx="2199">
                  <c:v>54.434100000000001</c:v>
                </c:pt>
                <c:pt idx="2200">
                  <c:v>54.697000000000003</c:v>
                </c:pt>
                <c:pt idx="2201">
                  <c:v>54.384799999999998</c:v>
                </c:pt>
                <c:pt idx="2202">
                  <c:v>54.384799999999998</c:v>
                </c:pt>
                <c:pt idx="2203">
                  <c:v>54.235500000000002</c:v>
                </c:pt>
                <c:pt idx="2204">
                  <c:v>53.686799999999998</c:v>
                </c:pt>
                <c:pt idx="2205">
                  <c:v>53.375900000000001</c:v>
                </c:pt>
                <c:pt idx="2206">
                  <c:v>53.336399999999998</c:v>
                </c:pt>
                <c:pt idx="2207">
                  <c:v>52.7864</c:v>
                </c:pt>
                <c:pt idx="2208">
                  <c:v>53.0792</c:v>
                </c:pt>
                <c:pt idx="2209">
                  <c:v>52.759099999999997</c:v>
                </c:pt>
                <c:pt idx="2210">
                  <c:v>53.330800000000004</c:v>
                </c:pt>
                <c:pt idx="2211">
                  <c:v>53.457099999999997</c:v>
                </c:pt>
                <c:pt idx="2212">
                  <c:v>53.293199999999999</c:v>
                </c:pt>
                <c:pt idx="2213">
                  <c:v>53.319499999999998</c:v>
                </c:pt>
                <c:pt idx="2214">
                  <c:v>53.665300000000002</c:v>
                </c:pt>
                <c:pt idx="2215">
                  <c:v>53.967599999999997</c:v>
                </c:pt>
                <c:pt idx="2216">
                  <c:v>53.931899999999999</c:v>
                </c:pt>
                <c:pt idx="2217">
                  <c:v>53.758499999999998</c:v>
                </c:pt>
                <c:pt idx="2218">
                  <c:v>53.721499999999999</c:v>
                </c:pt>
                <c:pt idx="2219">
                  <c:v>53.983699999999999</c:v>
                </c:pt>
                <c:pt idx="2220">
                  <c:v>54.244399999999999</c:v>
                </c:pt>
                <c:pt idx="2221">
                  <c:v>53.510599999999997</c:v>
                </c:pt>
                <c:pt idx="2222">
                  <c:v>53.122199999999999</c:v>
                </c:pt>
                <c:pt idx="2223">
                  <c:v>52.686599999999999</c:v>
                </c:pt>
                <c:pt idx="2224">
                  <c:v>52.724200000000003</c:v>
                </c:pt>
                <c:pt idx="2225">
                  <c:v>51.917099999999998</c:v>
                </c:pt>
                <c:pt idx="2226">
                  <c:v>52.128999999999998</c:v>
                </c:pt>
                <c:pt idx="2227">
                  <c:v>52.116300000000003</c:v>
                </c:pt>
                <c:pt idx="2228">
                  <c:v>52.528700000000001</c:v>
                </c:pt>
                <c:pt idx="2229">
                  <c:v>52.085099999999997</c:v>
                </c:pt>
                <c:pt idx="2230">
                  <c:v>52.179900000000004</c:v>
                </c:pt>
                <c:pt idx="2231">
                  <c:v>51.778199999999998</c:v>
                </c:pt>
                <c:pt idx="2232">
                  <c:v>51.688899999999997</c:v>
                </c:pt>
                <c:pt idx="2233">
                  <c:v>51.601999999999997</c:v>
                </c:pt>
                <c:pt idx="2234">
                  <c:v>51.279800000000002</c:v>
                </c:pt>
                <c:pt idx="2235">
                  <c:v>51.735100000000003</c:v>
                </c:pt>
                <c:pt idx="2236">
                  <c:v>51.883899999999997</c:v>
                </c:pt>
                <c:pt idx="2237">
                  <c:v>52.046100000000003</c:v>
                </c:pt>
                <c:pt idx="2238">
                  <c:v>52.018099999999997</c:v>
                </c:pt>
                <c:pt idx="2239">
                  <c:v>52.093600000000002</c:v>
                </c:pt>
                <c:pt idx="2240">
                  <c:v>51.781199999999998</c:v>
                </c:pt>
                <c:pt idx="2241">
                  <c:v>51.590299999999999</c:v>
                </c:pt>
                <c:pt idx="2242">
                  <c:v>51.678800000000003</c:v>
                </c:pt>
                <c:pt idx="2243">
                  <c:v>51.530999999999999</c:v>
                </c:pt>
                <c:pt idx="2244">
                  <c:v>50.945799999999998</c:v>
                </c:pt>
                <c:pt idx="2245">
                  <c:v>50.7896</c:v>
                </c:pt>
                <c:pt idx="2246">
                  <c:v>51.15</c:v>
                </c:pt>
                <c:pt idx="2247">
                  <c:v>50.725999999999999</c:v>
                </c:pt>
                <c:pt idx="2248">
                  <c:v>50.704700000000003</c:v>
                </c:pt>
                <c:pt idx="2249">
                  <c:v>50.429699999999997</c:v>
                </c:pt>
                <c:pt idx="2250">
                  <c:v>50.217300000000002</c:v>
                </c:pt>
                <c:pt idx="2251">
                  <c:v>50.166800000000002</c:v>
                </c:pt>
                <c:pt idx="2252">
                  <c:v>49.859099999999998</c:v>
                </c:pt>
                <c:pt idx="2253">
                  <c:v>50.0214</c:v>
                </c:pt>
                <c:pt idx="2254">
                  <c:v>49.6843</c:v>
                </c:pt>
                <c:pt idx="2255">
                  <c:v>49.697800000000001</c:v>
                </c:pt>
                <c:pt idx="2256">
                  <c:v>50.179900000000004</c:v>
                </c:pt>
                <c:pt idx="2257">
                  <c:v>50.042400000000001</c:v>
                </c:pt>
                <c:pt idx="2258">
                  <c:v>50.081800000000001</c:v>
                </c:pt>
                <c:pt idx="2259">
                  <c:v>49.770499999999998</c:v>
                </c:pt>
                <c:pt idx="2260">
                  <c:v>49.391399999999997</c:v>
                </c:pt>
                <c:pt idx="2261">
                  <c:v>49.391399999999997</c:v>
                </c:pt>
                <c:pt idx="2262">
                  <c:v>49.534599999999998</c:v>
                </c:pt>
                <c:pt idx="2263">
                  <c:v>49.525199999999998</c:v>
                </c:pt>
                <c:pt idx="2264">
                  <c:v>49.120800000000003</c:v>
                </c:pt>
                <c:pt idx="2265">
                  <c:v>49.009500000000003</c:v>
                </c:pt>
                <c:pt idx="2266">
                  <c:v>48.543300000000002</c:v>
                </c:pt>
                <c:pt idx="2267">
                  <c:v>48.594900000000003</c:v>
                </c:pt>
                <c:pt idx="2268">
                  <c:v>48.911900000000003</c:v>
                </c:pt>
                <c:pt idx="2269">
                  <c:v>49.7136</c:v>
                </c:pt>
                <c:pt idx="2270">
                  <c:v>50.330100000000002</c:v>
                </c:pt>
                <c:pt idx="2271">
                  <c:v>50.943600000000004</c:v>
                </c:pt>
                <c:pt idx="2272">
                  <c:v>50.062899999999999</c:v>
                </c:pt>
                <c:pt idx="2273">
                  <c:v>50.260300000000001</c:v>
                </c:pt>
                <c:pt idx="2274">
                  <c:v>50.156500000000001</c:v>
                </c:pt>
                <c:pt idx="2275">
                  <c:v>50.209499999999998</c:v>
                </c:pt>
                <c:pt idx="2276">
                  <c:v>51.423900000000003</c:v>
                </c:pt>
                <c:pt idx="2277">
                  <c:v>50.558300000000003</c:v>
                </c:pt>
                <c:pt idx="2278">
                  <c:v>50.996499999999997</c:v>
                </c:pt>
                <c:pt idx="2279">
                  <c:v>50.508800000000001</c:v>
                </c:pt>
                <c:pt idx="2280">
                  <c:v>50.709200000000003</c:v>
                </c:pt>
                <c:pt idx="2281">
                  <c:v>51.373100000000001</c:v>
                </c:pt>
                <c:pt idx="2282">
                  <c:v>50.829900000000002</c:v>
                </c:pt>
                <c:pt idx="2283">
                  <c:v>51.580199999999998</c:v>
                </c:pt>
                <c:pt idx="2284">
                  <c:v>51.627899999999997</c:v>
                </c:pt>
                <c:pt idx="2285">
                  <c:v>52.4054</c:v>
                </c:pt>
                <c:pt idx="2286">
                  <c:v>52.956499999999998</c:v>
                </c:pt>
                <c:pt idx="2287">
                  <c:v>53.037599999999998</c:v>
                </c:pt>
                <c:pt idx="2288">
                  <c:v>52.732700000000001</c:v>
                </c:pt>
                <c:pt idx="2289">
                  <c:v>52.4099</c:v>
                </c:pt>
                <c:pt idx="2290">
                  <c:v>52.592199999999998</c:v>
                </c:pt>
                <c:pt idx="2291">
                  <c:v>52.236800000000002</c:v>
                </c:pt>
                <c:pt idx="2292">
                  <c:v>51.8294</c:v>
                </c:pt>
                <c:pt idx="2293">
                  <c:v>51.906599999999997</c:v>
                </c:pt>
                <c:pt idx="2294">
                  <c:v>52.4313</c:v>
                </c:pt>
                <c:pt idx="2295">
                  <c:v>52.6937</c:v>
                </c:pt>
                <c:pt idx="2296">
                  <c:v>52.448599999999999</c:v>
                </c:pt>
                <c:pt idx="2297">
                  <c:v>52.532200000000003</c:v>
                </c:pt>
                <c:pt idx="2298">
                  <c:v>53.401899999999998</c:v>
                </c:pt>
                <c:pt idx="2299">
                  <c:v>53.621000000000002</c:v>
                </c:pt>
                <c:pt idx="2300">
                  <c:v>53.659300000000002</c:v>
                </c:pt>
                <c:pt idx="2301">
                  <c:v>54.464100000000002</c:v>
                </c:pt>
                <c:pt idx="2302">
                  <c:v>54.631799999999998</c:v>
                </c:pt>
                <c:pt idx="2303">
                  <c:v>54.161900000000003</c:v>
                </c:pt>
                <c:pt idx="2304">
                  <c:v>54.179499999999997</c:v>
                </c:pt>
                <c:pt idx="2305">
                  <c:v>54.191200000000002</c:v>
                </c:pt>
                <c:pt idx="2306">
                  <c:v>55.078499999999998</c:v>
                </c:pt>
                <c:pt idx="2307">
                  <c:v>55.766100000000002</c:v>
                </c:pt>
                <c:pt idx="2308">
                  <c:v>55.628799999999998</c:v>
                </c:pt>
                <c:pt idx="2309">
                  <c:v>55.678800000000003</c:v>
                </c:pt>
                <c:pt idx="2310">
                  <c:v>55.328499999999998</c:v>
                </c:pt>
                <c:pt idx="2311">
                  <c:v>54.878500000000003</c:v>
                </c:pt>
                <c:pt idx="2312">
                  <c:v>54.303699999999999</c:v>
                </c:pt>
                <c:pt idx="2313">
                  <c:v>54.003700000000002</c:v>
                </c:pt>
                <c:pt idx="2314">
                  <c:v>53.753700000000002</c:v>
                </c:pt>
                <c:pt idx="2315">
                  <c:v>53.491399999999999</c:v>
                </c:pt>
                <c:pt idx="2316">
                  <c:v>53.204000000000001</c:v>
                </c:pt>
                <c:pt idx="2317">
                  <c:v>52.991199999999999</c:v>
                </c:pt>
                <c:pt idx="2318">
                  <c:v>52.741199999999999</c:v>
                </c:pt>
                <c:pt idx="2319">
                  <c:v>52.791200000000003</c:v>
                </c:pt>
                <c:pt idx="2320">
                  <c:v>53.341200000000001</c:v>
                </c:pt>
                <c:pt idx="2321">
                  <c:v>52.891199999999998</c:v>
                </c:pt>
                <c:pt idx="2322">
                  <c:v>52.841200000000001</c:v>
                </c:pt>
                <c:pt idx="2323">
                  <c:v>53.329599999999999</c:v>
                </c:pt>
                <c:pt idx="2324">
                  <c:v>53.353999999999999</c:v>
                </c:pt>
                <c:pt idx="2325">
                  <c:v>53.791600000000003</c:v>
                </c:pt>
                <c:pt idx="2326">
                  <c:v>53.991599999999998</c:v>
                </c:pt>
                <c:pt idx="2327">
                  <c:v>53.9039</c:v>
                </c:pt>
                <c:pt idx="2328">
                  <c:v>53.290999999999997</c:v>
                </c:pt>
                <c:pt idx="2329">
                  <c:v>53.1907</c:v>
                </c:pt>
                <c:pt idx="2330">
                  <c:v>52.640700000000002</c:v>
                </c:pt>
                <c:pt idx="2331">
                  <c:v>53.190100000000001</c:v>
                </c:pt>
                <c:pt idx="2332">
                  <c:v>53.715299999999999</c:v>
                </c:pt>
                <c:pt idx="2333">
                  <c:v>53.639899999999997</c:v>
                </c:pt>
                <c:pt idx="2334">
                  <c:v>53.552300000000002</c:v>
                </c:pt>
                <c:pt idx="2335">
                  <c:v>53.577599999999997</c:v>
                </c:pt>
                <c:pt idx="2336">
                  <c:v>54.152700000000003</c:v>
                </c:pt>
                <c:pt idx="2337">
                  <c:v>54.340299999999999</c:v>
                </c:pt>
                <c:pt idx="2338">
                  <c:v>55.39</c:v>
                </c:pt>
                <c:pt idx="2339">
                  <c:v>55.29</c:v>
                </c:pt>
                <c:pt idx="2340">
                  <c:v>55.1023</c:v>
                </c:pt>
                <c:pt idx="2341">
                  <c:v>54.902000000000001</c:v>
                </c:pt>
                <c:pt idx="2342">
                  <c:v>54.752000000000002</c:v>
                </c:pt>
                <c:pt idx="2343">
                  <c:v>54.552</c:v>
                </c:pt>
                <c:pt idx="2344">
                  <c:v>53.976799999999997</c:v>
                </c:pt>
                <c:pt idx="2345">
                  <c:v>54.637799999999999</c:v>
                </c:pt>
                <c:pt idx="2346">
                  <c:v>54.512599999999999</c:v>
                </c:pt>
                <c:pt idx="2347">
                  <c:v>55.087499999999999</c:v>
                </c:pt>
                <c:pt idx="2348">
                  <c:v>55.537300000000002</c:v>
                </c:pt>
                <c:pt idx="2349">
                  <c:v>55.036900000000003</c:v>
                </c:pt>
                <c:pt idx="2350">
                  <c:v>55.261600000000001</c:v>
                </c:pt>
                <c:pt idx="2351">
                  <c:v>54.710500000000003</c:v>
                </c:pt>
                <c:pt idx="2352">
                  <c:v>54.723399999999998</c:v>
                </c:pt>
                <c:pt idx="2353">
                  <c:v>57.3095</c:v>
                </c:pt>
                <c:pt idx="2354">
                  <c:v>59.382300000000001</c:v>
                </c:pt>
                <c:pt idx="2355">
                  <c:v>59.431699999999999</c:v>
                </c:pt>
                <c:pt idx="2356">
                  <c:v>58.305999999999997</c:v>
                </c:pt>
                <c:pt idx="2357">
                  <c:v>58.594700000000003</c:v>
                </c:pt>
                <c:pt idx="2358">
                  <c:v>58.720799999999997</c:v>
                </c:pt>
                <c:pt idx="2359">
                  <c:v>59.183500000000002</c:v>
                </c:pt>
                <c:pt idx="2360">
                  <c:v>59.6708</c:v>
                </c:pt>
                <c:pt idx="2361">
                  <c:v>59.696100000000001</c:v>
                </c:pt>
                <c:pt idx="2362">
                  <c:v>60.045499999999997</c:v>
                </c:pt>
                <c:pt idx="2363">
                  <c:v>60.947000000000003</c:v>
                </c:pt>
                <c:pt idx="2364">
                  <c:v>60.1965</c:v>
                </c:pt>
                <c:pt idx="2365">
                  <c:v>59.496200000000002</c:v>
                </c:pt>
                <c:pt idx="2366">
                  <c:v>60.535200000000003</c:v>
                </c:pt>
                <c:pt idx="2367">
                  <c:v>60.822800000000001</c:v>
                </c:pt>
                <c:pt idx="2368">
                  <c:v>61.460900000000002</c:v>
                </c:pt>
                <c:pt idx="2369">
                  <c:v>60.910800000000002</c:v>
                </c:pt>
                <c:pt idx="2370">
                  <c:v>61.060200000000002</c:v>
                </c:pt>
                <c:pt idx="2371">
                  <c:v>60.7348</c:v>
                </c:pt>
                <c:pt idx="2372">
                  <c:v>61.197200000000002</c:v>
                </c:pt>
                <c:pt idx="2373">
                  <c:v>60.408999999999999</c:v>
                </c:pt>
                <c:pt idx="2374">
                  <c:v>59.758600000000001</c:v>
                </c:pt>
                <c:pt idx="2375">
                  <c:v>59.645899999999997</c:v>
                </c:pt>
                <c:pt idx="2376">
                  <c:v>59.808500000000002</c:v>
                </c:pt>
                <c:pt idx="2377">
                  <c:v>60.546300000000002</c:v>
                </c:pt>
                <c:pt idx="2378">
                  <c:v>59.7712</c:v>
                </c:pt>
                <c:pt idx="2379">
                  <c:v>59.471499999999999</c:v>
                </c:pt>
                <c:pt idx="2380">
                  <c:v>60.296900000000001</c:v>
                </c:pt>
                <c:pt idx="2381">
                  <c:v>60.233600000000003</c:v>
                </c:pt>
                <c:pt idx="2382">
                  <c:v>59.508299999999998</c:v>
                </c:pt>
                <c:pt idx="2383">
                  <c:v>59.783799999999999</c:v>
                </c:pt>
                <c:pt idx="2384">
                  <c:v>60.608800000000002</c:v>
                </c:pt>
                <c:pt idx="2385">
                  <c:v>60.608800000000002</c:v>
                </c:pt>
                <c:pt idx="2386">
                  <c:v>60.670900000000003</c:v>
                </c:pt>
                <c:pt idx="2387">
                  <c:v>60.395699999999998</c:v>
                </c:pt>
                <c:pt idx="2388">
                  <c:v>59.545699999999997</c:v>
                </c:pt>
                <c:pt idx="2389">
                  <c:v>59.6083</c:v>
                </c:pt>
                <c:pt idx="2390">
                  <c:v>60.033499999999997</c:v>
                </c:pt>
                <c:pt idx="2391">
                  <c:v>60.133800000000001</c:v>
                </c:pt>
                <c:pt idx="2392">
                  <c:v>59.996200000000002</c:v>
                </c:pt>
                <c:pt idx="2393">
                  <c:v>60.246200000000002</c:v>
                </c:pt>
                <c:pt idx="2394">
                  <c:v>60.421399999999998</c:v>
                </c:pt>
                <c:pt idx="2395">
                  <c:v>60.359200000000001</c:v>
                </c:pt>
                <c:pt idx="2396">
                  <c:v>60.009599999999999</c:v>
                </c:pt>
                <c:pt idx="2397">
                  <c:v>59.885300000000001</c:v>
                </c:pt>
                <c:pt idx="2398">
                  <c:v>59.998100000000001</c:v>
                </c:pt>
                <c:pt idx="2399">
                  <c:v>59.8354</c:v>
                </c:pt>
                <c:pt idx="2400">
                  <c:v>59.410200000000003</c:v>
                </c:pt>
                <c:pt idx="2401">
                  <c:v>59.635300000000001</c:v>
                </c:pt>
                <c:pt idx="2402">
                  <c:v>59.6357</c:v>
                </c:pt>
                <c:pt idx="2403">
                  <c:v>59.535699999999999</c:v>
                </c:pt>
                <c:pt idx="2404">
                  <c:v>60.448399999999999</c:v>
                </c:pt>
                <c:pt idx="2405">
                  <c:v>60.524700000000003</c:v>
                </c:pt>
                <c:pt idx="2406">
                  <c:v>59.5869</c:v>
                </c:pt>
                <c:pt idx="2407">
                  <c:v>59.486899999999999</c:v>
                </c:pt>
                <c:pt idx="2408">
                  <c:v>59.436599999999999</c:v>
                </c:pt>
                <c:pt idx="2409">
                  <c:v>58.7119</c:v>
                </c:pt>
                <c:pt idx="2410">
                  <c:v>59.248399999999997</c:v>
                </c:pt>
                <c:pt idx="2411">
                  <c:v>58.758400000000002</c:v>
                </c:pt>
                <c:pt idx="2412">
                  <c:v>58.884099999999997</c:v>
                </c:pt>
                <c:pt idx="2413">
                  <c:v>58.934100000000001</c:v>
                </c:pt>
                <c:pt idx="2414">
                  <c:v>59.009300000000003</c:v>
                </c:pt>
                <c:pt idx="2415">
                  <c:v>58.984099999999998</c:v>
                </c:pt>
                <c:pt idx="2416">
                  <c:v>58.909300000000002</c:v>
                </c:pt>
                <c:pt idx="2417">
                  <c:v>58.721400000000003</c:v>
                </c:pt>
                <c:pt idx="2418">
                  <c:v>58.459000000000003</c:v>
                </c:pt>
                <c:pt idx="2419">
                  <c:v>57.558700000000002</c:v>
                </c:pt>
                <c:pt idx="2420">
                  <c:v>57.246600000000001</c:v>
                </c:pt>
                <c:pt idx="2421">
                  <c:v>57.396599999999999</c:v>
                </c:pt>
                <c:pt idx="2422">
                  <c:v>55.896000000000001</c:v>
                </c:pt>
                <c:pt idx="2423">
                  <c:v>55.670699999999997</c:v>
                </c:pt>
                <c:pt idx="2424">
                  <c:v>55.821100000000001</c:v>
                </c:pt>
                <c:pt idx="2425">
                  <c:v>56.1096</c:v>
                </c:pt>
                <c:pt idx="2426">
                  <c:v>55.847299999999997</c:v>
                </c:pt>
                <c:pt idx="2427">
                  <c:v>56.098199999999999</c:v>
                </c:pt>
                <c:pt idx="2428">
                  <c:v>56.047699999999999</c:v>
                </c:pt>
                <c:pt idx="2429">
                  <c:v>56.523200000000003</c:v>
                </c:pt>
                <c:pt idx="2430">
                  <c:v>56.948</c:v>
                </c:pt>
                <c:pt idx="2431">
                  <c:v>56.860300000000002</c:v>
                </c:pt>
                <c:pt idx="2432">
                  <c:v>57.797400000000003</c:v>
                </c:pt>
                <c:pt idx="2433">
                  <c:v>57.047400000000003</c:v>
                </c:pt>
                <c:pt idx="2434">
                  <c:v>56.184699999999999</c:v>
                </c:pt>
                <c:pt idx="2435">
                  <c:v>56.645000000000003</c:v>
                </c:pt>
                <c:pt idx="2436">
                  <c:v>56.419499999999999</c:v>
                </c:pt>
                <c:pt idx="2437">
                  <c:v>56.419600000000003</c:v>
                </c:pt>
                <c:pt idx="2438">
                  <c:v>56.407699999999998</c:v>
                </c:pt>
                <c:pt idx="2439">
                  <c:v>55.4696</c:v>
                </c:pt>
                <c:pt idx="2440">
                  <c:v>55.994599999999998</c:v>
                </c:pt>
                <c:pt idx="2441">
                  <c:v>56.281799999999997</c:v>
                </c:pt>
                <c:pt idx="2442">
                  <c:v>56.793500000000002</c:v>
                </c:pt>
                <c:pt idx="2443">
                  <c:v>56.5685</c:v>
                </c:pt>
                <c:pt idx="2444">
                  <c:v>56.4435</c:v>
                </c:pt>
                <c:pt idx="2445">
                  <c:v>55.819400000000002</c:v>
                </c:pt>
                <c:pt idx="2446">
                  <c:v>55.559800000000003</c:v>
                </c:pt>
                <c:pt idx="2447">
                  <c:v>56.007199999999997</c:v>
                </c:pt>
                <c:pt idx="2448">
                  <c:v>55.25</c:v>
                </c:pt>
                <c:pt idx="2449">
                  <c:v>55.346800000000002</c:v>
                </c:pt>
                <c:pt idx="2450">
                  <c:v>55.299300000000002</c:v>
                </c:pt>
                <c:pt idx="2451">
                  <c:v>54.649000000000001</c:v>
                </c:pt>
                <c:pt idx="2452">
                  <c:v>54.659599999999998</c:v>
                </c:pt>
                <c:pt idx="2453">
                  <c:v>54.408299999999997</c:v>
                </c:pt>
                <c:pt idx="2454">
                  <c:v>54.083100000000002</c:v>
                </c:pt>
                <c:pt idx="2455">
                  <c:v>54.645600000000002</c:v>
                </c:pt>
                <c:pt idx="2456">
                  <c:v>54.857399999999998</c:v>
                </c:pt>
                <c:pt idx="2457">
                  <c:v>55.558199999999999</c:v>
                </c:pt>
                <c:pt idx="2458">
                  <c:v>55.758499999999998</c:v>
                </c:pt>
                <c:pt idx="2459">
                  <c:v>55.808500000000002</c:v>
                </c:pt>
                <c:pt idx="2460">
                  <c:v>55.478299999999997</c:v>
                </c:pt>
                <c:pt idx="2461">
                  <c:v>55.828699999999998</c:v>
                </c:pt>
                <c:pt idx="2462">
                  <c:v>55.4908</c:v>
                </c:pt>
                <c:pt idx="2463">
                  <c:v>55.715699999999998</c:v>
                </c:pt>
                <c:pt idx="2464">
                  <c:v>55.827500000000001</c:v>
                </c:pt>
                <c:pt idx="2465">
                  <c:v>56.002200000000002</c:v>
                </c:pt>
                <c:pt idx="2466">
                  <c:v>56.427100000000003</c:v>
                </c:pt>
                <c:pt idx="2467">
                  <c:v>56.126800000000003</c:v>
                </c:pt>
                <c:pt idx="2468">
                  <c:v>56.601500000000001</c:v>
                </c:pt>
                <c:pt idx="2469">
                  <c:v>57.438200000000002</c:v>
                </c:pt>
                <c:pt idx="2470">
                  <c:v>57.214199999999998</c:v>
                </c:pt>
                <c:pt idx="2471">
                  <c:v>57.249400000000001</c:v>
                </c:pt>
                <c:pt idx="2472">
                  <c:v>56.824399999999997</c:v>
                </c:pt>
                <c:pt idx="2473">
                  <c:v>56.486899999999999</c:v>
                </c:pt>
                <c:pt idx="2474">
                  <c:v>56.535699999999999</c:v>
                </c:pt>
                <c:pt idx="2475">
                  <c:v>56.736400000000003</c:v>
                </c:pt>
                <c:pt idx="2476">
                  <c:v>57.276499999999999</c:v>
                </c:pt>
                <c:pt idx="2477">
                  <c:v>56.564100000000003</c:v>
                </c:pt>
                <c:pt idx="2478">
                  <c:v>56.776400000000002</c:v>
                </c:pt>
                <c:pt idx="2479">
                  <c:v>56.625900000000001</c:v>
                </c:pt>
                <c:pt idx="2480">
                  <c:v>56.363799999999998</c:v>
                </c:pt>
                <c:pt idx="2481">
                  <c:v>56.676499999999997</c:v>
                </c:pt>
                <c:pt idx="2482">
                  <c:v>56.601900000000001</c:v>
                </c:pt>
                <c:pt idx="2483">
                  <c:v>56.464700000000001</c:v>
                </c:pt>
                <c:pt idx="2484">
                  <c:v>56.275599999999997</c:v>
                </c:pt>
                <c:pt idx="2485">
                  <c:v>56.300800000000002</c:v>
                </c:pt>
                <c:pt idx="2486">
                  <c:v>55.893300000000004</c:v>
                </c:pt>
                <c:pt idx="2487">
                  <c:v>55.405299999999997</c:v>
                </c:pt>
                <c:pt idx="2488">
                  <c:v>54.955599999999997</c:v>
                </c:pt>
                <c:pt idx="2489">
                  <c:v>55.325099999999999</c:v>
                </c:pt>
                <c:pt idx="2490">
                  <c:v>55.278100000000002</c:v>
                </c:pt>
                <c:pt idx="2491">
                  <c:v>55.627499999999998</c:v>
                </c:pt>
                <c:pt idx="2492">
                  <c:v>55.2151</c:v>
                </c:pt>
                <c:pt idx="2493">
                  <c:v>54.689700000000002</c:v>
                </c:pt>
                <c:pt idx="2494">
                  <c:v>54.602899999999998</c:v>
                </c:pt>
                <c:pt idx="2495">
                  <c:v>54.727899999999998</c:v>
                </c:pt>
                <c:pt idx="2496">
                  <c:v>54.5899</c:v>
                </c:pt>
                <c:pt idx="2497">
                  <c:v>54.789200000000001</c:v>
                </c:pt>
                <c:pt idx="2498">
                  <c:v>55.063299999999998</c:v>
                </c:pt>
                <c:pt idx="2499">
                  <c:v>55.2331</c:v>
                </c:pt>
                <c:pt idx="2500">
                  <c:v>55.406999999999996</c:v>
                </c:pt>
                <c:pt idx="2501">
                  <c:v>54.926299999999998</c:v>
                </c:pt>
                <c:pt idx="2502">
                  <c:v>54.789200000000001</c:v>
                </c:pt>
                <c:pt idx="2503">
                  <c:v>54.5762</c:v>
                </c:pt>
                <c:pt idx="2504">
                  <c:v>54.417999999999999</c:v>
                </c:pt>
                <c:pt idx="2505">
                  <c:v>53.855600000000003</c:v>
                </c:pt>
                <c:pt idx="2506">
                  <c:v>53.695700000000002</c:v>
                </c:pt>
                <c:pt idx="2507">
                  <c:v>54.144599999999997</c:v>
                </c:pt>
                <c:pt idx="2508">
                  <c:v>54.002299999999998</c:v>
                </c:pt>
                <c:pt idx="2509">
                  <c:v>54.018900000000002</c:v>
                </c:pt>
                <c:pt idx="2510">
                  <c:v>53.835999999999999</c:v>
                </c:pt>
                <c:pt idx="2511">
                  <c:v>54.135599999999997</c:v>
                </c:pt>
                <c:pt idx="2512">
                  <c:v>54.311300000000003</c:v>
                </c:pt>
                <c:pt idx="2513">
                  <c:v>53.92</c:v>
                </c:pt>
                <c:pt idx="2514">
                  <c:v>53.4696</c:v>
                </c:pt>
                <c:pt idx="2515">
                  <c:v>53.492100000000001</c:v>
                </c:pt>
                <c:pt idx="2516">
                  <c:v>53.764699999999998</c:v>
                </c:pt>
                <c:pt idx="2517">
                  <c:v>53.768999999999998</c:v>
                </c:pt>
                <c:pt idx="2518">
                  <c:v>54.991999999999997</c:v>
                </c:pt>
                <c:pt idx="2519">
                  <c:v>54.896599999999999</c:v>
                </c:pt>
                <c:pt idx="2520">
                  <c:v>54.590600000000002</c:v>
                </c:pt>
                <c:pt idx="2521">
                  <c:v>54.354300000000002</c:v>
                </c:pt>
                <c:pt idx="2522">
                  <c:v>54.526200000000003</c:v>
                </c:pt>
                <c:pt idx="2523">
                  <c:v>54.371699999999997</c:v>
                </c:pt>
                <c:pt idx="2524">
                  <c:v>54.295999999999999</c:v>
                </c:pt>
                <c:pt idx="2525">
                  <c:v>54.483800000000002</c:v>
                </c:pt>
                <c:pt idx="2526">
                  <c:v>54.283999999999999</c:v>
                </c:pt>
                <c:pt idx="2527">
                  <c:v>53.834899999999998</c:v>
                </c:pt>
                <c:pt idx="2528">
                  <c:v>53.3688</c:v>
                </c:pt>
                <c:pt idx="2529">
                  <c:v>53.377899999999997</c:v>
                </c:pt>
                <c:pt idx="2530">
                  <c:v>52.857100000000003</c:v>
                </c:pt>
                <c:pt idx="2531">
                  <c:v>52.722700000000003</c:v>
                </c:pt>
                <c:pt idx="2532">
                  <c:v>52.396099999999997</c:v>
                </c:pt>
                <c:pt idx="2533">
                  <c:v>52.493099999999998</c:v>
                </c:pt>
                <c:pt idx="2534">
                  <c:v>52.110500000000002</c:v>
                </c:pt>
                <c:pt idx="2535">
                  <c:v>52.1661</c:v>
                </c:pt>
                <c:pt idx="2536">
                  <c:v>51.791200000000003</c:v>
                </c:pt>
                <c:pt idx="2537">
                  <c:v>51.592300000000002</c:v>
                </c:pt>
                <c:pt idx="2538">
                  <c:v>51.023800000000001</c:v>
                </c:pt>
                <c:pt idx="2539">
                  <c:v>50.518000000000001</c:v>
                </c:pt>
                <c:pt idx="2540">
                  <c:v>50.658000000000001</c:v>
                </c:pt>
                <c:pt idx="2541">
                  <c:v>50.987299999999998</c:v>
                </c:pt>
                <c:pt idx="2542">
                  <c:v>51.270200000000003</c:v>
                </c:pt>
                <c:pt idx="2543">
                  <c:v>51.105600000000003</c:v>
                </c:pt>
                <c:pt idx="2544">
                  <c:v>50.868400000000001</c:v>
                </c:pt>
                <c:pt idx="2545">
                  <c:v>50.405799999999999</c:v>
                </c:pt>
                <c:pt idx="2546">
                  <c:v>50.618200000000002</c:v>
                </c:pt>
                <c:pt idx="2547">
                  <c:v>50.344799999999999</c:v>
                </c:pt>
                <c:pt idx="2548">
                  <c:v>49.976999999999997</c:v>
                </c:pt>
                <c:pt idx="2549">
                  <c:v>50.861499999999999</c:v>
                </c:pt>
                <c:pt idx="2550">
                  <c:v>50.609400000000001</c:v>
                </c:pt>
                <c:pt idx="2551">
                  <c:v>50.948300000000003</c:v>
                </c:pt>
                <c:pt idx="2552">
                  <c:v>51.001199999999997</c:v>
                </c:pt>
                <c:pt idx="2553">
                  <c:v>50.514099999999999</c:v>
                </c:pt>
                <c:pt idx="2554">
                  <c:v>50.174399999999999</c:v>
                </c:pt>
                <c:pt idx="2555">
                  <c:v>49.778399999999998</c:v>
                </c:pt>
                <c:pt idx="2556">
                  <c:v>50.4908</c:v>
                </c:pt>
                <c:pt idx="2557">
                  <c:v>50.915999999999997</c:v>
                </c:pt>
                <c:pt idx="2558">
                  <c:v>51.515500000000003</c:v>
                </c:pt>
                <c:pt idx="2559">
                  <c:v>51.216000000000001</c:v>
                </c:pt>
                <c:pt idx="2560">
                  <c:v>51.403700000000001</c:v>
                </c:pt>
                <c:pt idx="2561">
                  <c:v>51.003700000000002</c:v>
                </c:pt>
                <c:pt idx="2562">
                  <c:v>50.753500000000003</c:v>
                </c:pt>
                <c:pt idx="2563">
                  <c:v>50.903399999999998</c:v>
                </c:pt>
                <c:pt idx="2564">
                  <c:v>50.264400000000002</c:v>
                </c:pt>
                <c:pt idx="2565">
                  <c:v>49.252800000000001</c:v>
                </c:pt>
                <c:pt idx="2566">
                  <c:v>49.202800000000003</c:v>
                </c:pt>
                <c:pt idx="2567">
                  <c:v>49.552799999999998</c:v>
                </c:pt>
                <c:pt idx="2568">
                  <c:v>49.6554</c:v>
                </c:pt>
                <c:pt idx="2569">
                  <c:v>49.855400000000003</c:v>
                </c:pt>
                <c:pt idx="2570">
                  <c:v>49.619100000000003</c:v>
                </c:pt>
                <c:pt idx="2571">
                  <c:v>50.019399999999997</c:v>
                </c:pt>
                <c:pt idx="2572">
                  <c:v>50.357100000000003</c:v>
                </c:pt>
                <c:pt idx="2573">
                  <c:v>50.537100000000002</c:v>
                </c:pt>
                <c:pt idx="2574">
                  <c:v>51.687100000000001</c:v>
                </c:pt>
                <c:pt idx="2575">
                  <c:v>51.937100000000001</c:v>
                </c:pt>
                <c:pt idx="2576">
                  <c:v>51.187100000000001</c:v>
                </c:pt>
                <c:pt idx="2577">
                  <c:v>51.476199999999999</c:v>
                </c:pt>
                <c:pt idx="2578">
                  <c:v>52.126199999999997</c:v>
                </c:pt>
                <c:pt idx="2579">
                  <c:v>52.5762</c:v>
                </c:pt>
                <c:pt idx="2580">
                  <c:v>52.5501</c:v>
                </c:pt>
                <c:pt idx="2581">
                  <c:v>52.774999999999999</c:v>
                </c:pt>
                <c:pt idx="2582">
                  <c:v>51.936900000000001</c:v>
                </c:pt>
                <c:pt idx="2583">
                  <c:v>51.796999999999997</c:v>
                </c:pt>
                <c:pt idx="2584">
                  <c:v>51.546999999999997</c:v>
                </c:pt>
                <c:pt idx="2585">
                  <c:v>50.847099999999998</c:v>
                </c:pt>
                <c:pt idx="2586">
                  <c:v>51.197099999999999</c:v>
                </c:pt>
                <c:pt idx="2587">
                  <c:v>51.909700000000001</c:v>
                </c:pt>
                <c:pt idx="2588">
                  <c:v>52.409700000000001</c:v>
                </c:pt>
                <c:pt idx="2589">
                  <c:v>52.759700000000002</c:v>
                </c:pt>
                <c:pt idx="2590">
                  <c:v>52.609699999999997</c:v>
                </c:pt>
                <c:pt idx="2591">
                  <c:v>52.784100000000002</c:v>
                </c:pt>
                <c:pt idx="2592">
                  <c:v>53.584099999999999</c:v>
                </c:pt>
                <c:pt idx="2593">
                  <c:v>53.771799999999999</c:v>
                </c:pt>
                <c:pt idx="2594">
                  <c:v>53.921799999999998</c:v>
                </c:pt>
                <c:pt idx="2595">
                  <c:v>54.4086</c:v>
                </c:pt>
                <c:pt idx="2596">
                  <c:v>53.4313</c:v>
                </c:pt>
                <c:pt idx="2597">
                  <c:v>52.906500000000001</c:v>
                </c:pt>
                <c:pt idx="2598">
                  <c:v>53.106499999999997</c:v>
                </c:pt>
                <c:pt idx="2599">
                  <c:v>53.581400000000002</c:v>
                </c:pt>
                <c:pt idx="2600">
                  <c:v>53.192999999999998</c:v>
                </c:pt>
                <c:pt idx="2601">
                  <c:v>52.443199999999997</c:v>
                </c:pt>
                <c:pt idx="2602">
                  <c:v>52.5169</c:v>
                </c:pt>
                <c:pt idx="2603">
                  <c:v>53.5169</c:v>
                </c:pt>
                <c:pt idx="2604">
                  <c:v>53.036900000000003</c:v>
                </c:pt>
                <c:pt idx="2605">
                  <c:v>52.486899999999999</c:v>
                </c:pt>
                <c:pt idx="2606">
                  <c:v>52.636899999999997</c:v>
                </c:pt>
                <c:pt idx="2607">
                  <c:v>53.361499999999999</c:v>
                </c:pt>
                <c:pt idx="2608">
                  <c:v>52.949199999999998</c:v>
                </c:pt>
                <c:pt idx="2609">
                  <c:v>52.824800000000003</c:v>
                </c:pt>
                <c:pt idx="2610">
                  <c:v>53.247399999999999</c:v>
                </c:pt>
                <c:pt idx="2611">
                  <c:v>52.697099999999999</c:v>
                </c:pt>
                <c:pt idx="2612">
                  <c:v>52.759599999999999</c:v>
                </c:pt>
                <c:pt idx="2613">
                  <c:v>52.309600000000003</c:v>
                </c:pt>
                <c:pt idx="2614">
                  <c:v>52.449599999999997</c:v>
                </c:pt>
                <c:pt idx="2615">
                  <c:v>51.850999999999999</c:v>
                </c:pt>
                <c:pt idx="2616">
                  <c:v>52.127800000000001</c:v>
                </c:pt>
                <c:pt idx="2617">
                  <c:v>52.476999999999997</c:v>
                </c:pt>
                <c:pt idx="2618">
                  <c:v>52.556899999999999</c:v>
                </c:pt>
                <c:pt idx="2619">
                  <c:v>52.544499999999999</c:v>
                </c:pt>
                <c:pt idx="2620">
                  <c:v>52.280900000000003</c:v>
                </c:pt>
                <c:pt idx="2621">
                  <c:v>52.104999999999997</c:v>
                </c:pt>
                <c:pt idx="2622">
                  <c:v>51.731699999999996</c:v>
                </c:pt>
                <c:pt idx="2623">
                  <c:v>52.119399999999999</c:v>
                </c:pt>
                <c:pt idx="2624">
                  <c:v>52.094799999999999</c:v>
                </c:pt>
                <c:pt idx="2625">
                  <c:v>51.957099999999997</c:v>
                </c:pt>
                <c:pt idx="2626">
                  <c:v>52.094700000000003</c:v>
                </c:pt>
                <c:pt idx="2627">
                  <c:v>52.170099999999998</c:v>
                </c:pt>
                <c:pt idx="2628">
                  <c:v>51.5441</c:v>
                </c:pt>
                <c:pt idx="2629">
                  <c:v>51.644100000000002</c:v>
                </c:pt>
                <c:pt idx="2630">
                  <c:v>51.606699999999996</c:v>
                </c:pt>
                <c:pt idx="2631">
                  <c:v>51.569099999999999</c:v>
                </c:pt>
                <c:pt idx="2632">
                  <c:v>51.793900000000001</c:v>
                </c:pt>
                <c:pt idx="2633">
                  <c:v>51.443899999999999</c:v>
                </c:pt>
                <c:pt idx="2634">
                  <c:v>51.218600000000002</c:v>
                </c:pt>
                <c:pt idx="2635">
                  <c:v>50.831200000000003</c:v>
                </c:pt>
                <c:pt idx="2636">
                  <c:v>51.1312</c:v>
                </c:pt>
                <c:pt idx="2637">
                  <c:v>51.1312</c:v>
                </c:pt>
                <c:pt idx="2638">
                  <c:v>51.043799999999997</c:v>
                </c:pt>
                <c:pt idx="2639">
                  <c:v>50.843800000000002</c:v>
                </c:pt>
                <c:pt idx="2640">
                  <c:v>50.768599999999999</c:v>
                </c:pt>
                <c:pt idx="2641">
                  <c:v>50.593800000000002</c:v>
                </c:pt>
                <c:pt idx="2642">
                  <c:v>50.331699999999998</c:v>
                </c:pt>
                <c:pt idx="2643">
                  <c:v>50.032699999999998</c:v>
                </c:pt>
                <c:pt idx="2644">
                  <c:v>50.382399999999997</c:v>
                </c:pt>
                <c:pt idx="2645">
                  <c:v>50.4694</c:v>
                </c:pt>
                <c:pt idx="2646">
                  <c:v>50.449399999999997</c:v>
                </c:pt>
                <c:pt idx="2647">
                  <c:v>50.137500000000003</c:v>
                </c:pt>
                <c:pt idx="2648">
                  <c:v>49.914099999999998</c:v>
                </c:pt>
                <c:pt idx="2649">
                  <c:v>49.864800000000002</c:v>
                </c:pt>
                <c:pt idx="2650">
                  <c:v>49.864800000000002</c:v>
                </c:pt>
                <c:pt idx="2651">
                  <c:v>49.290900000000001</c:v>
                </c:pt>
                <c:pt idx="2652">
                  <c:v>49.566600000000001</c:v>
                </c:pt>
                <c:pt idx="2653">
                  <c:v>49.741999999999997</c:v>
                </c:pt>
                <c:pt idx="2654">
                  <c:v>49.466900000000003</c:v>
                </c:pt>
                <c:pt idx="2655">
                  <c:v>49.666499999999999</c:v>
                </c:pt>
                <c:pt idx="2656">
                  <c:v>49.804600000000001</c:v>
                </c:pt>
                <c:pt idx="2657">
                  <c:v>50.154600000000002</c:v>
                </c:pt>
                <c:pt idx="2658">
                  <c:v>50.604900000000001</c:v>
                </c:pt>
                <c:pt idx="2659">
                  <c:v>50.267200000000003</c:v>
                </c:pt>
                <c:pt idx="2660">
                  <c:v>50.040999999999997</c:v>
                </c:pt>
                <c:pt idx="2661">
                  <c:v>49.808900000000001</c:v>
                </c:pt>
                <c:pt idx="2662">
                  <c:v>49.776600000000002</c:v>
                </c:pt>
                <c:pt idx="2663">
                  <c:v>49.476999999999997</c:v>
                </c:pt>
                <c:pt idx="2664">
                  <c:v>49.3018</c:v>
                </c:pt>
                <c:pt idx="2665">
                  <c:v>49.101399999999998</c:v>
                </c:pt>
                <c:pt idx="2666">
                  <c:v>48.814</c:v>
                </c:pt>
                <c:pt idx="2667">
                  <c:v>49.064</c:v>
                </c:pt>
                <c:pt idx="2668">
                  <c:v>48.801900000000003</c:v>
                </c:pt>
                <c:pt idx="2669">
                  <c:v>49.177</c:v>
                </c:pt>
                <c:pt idx="2670">
                  <c:v>48.790300000000002</c:v>
                </c:pt>
                <c:pt idx="2671">
                  <c:v>48.878</c:v>
                </c:pt>
                <c:pt idx="2672">
                  <c:v>48.902700000000003</c:v>
                </c:pt>
                <c:pt idx="2673">
                  <c:v>48.9773</c:v>
                </c:pt>
                <c:pt idx="2674">
                  <c:v>49.9773</c:v>
                </c:pt>
                <c:pt idx="2675">
                  <c:v>49.801099999999998</c:v>
                </c:pt>
                <c:pt idx="2676">
                  <c:v>50.088500000000003</c:v>
                </c:pt>
                <c:pt idx="2677">
                  <c:v>50.064</c:v>
                </c:pt>
                <c:pt idx="2678">
                  <c:v>49.639200000000002</c:v>
                </c:pt>
                <c:pt idx="2679">
                  <c:v>50.051200000000001</c:v>
                </c:pt>
                <c:pt idx="2680">
                  <c:v>49.677399999999999</c:v>
                </c:pt>
                <c:pt idx="2681">
                  <c:v>49.989800000000002</c:v>
                </c:pt>
                <c:pt idx="2682">
                  <c:v>50.015099999999997</c:v>
                </c:pt>
                <c:pt idx="2683">
                  <c:v>50.139800000000001</c:v>
                </c:pt>
                <c:pt idx="2684">
                  <c:v>49.9512</c:v>
                </c:pt>
                <c:pt idx="2685">
                  <c:v>49.838799999999999</c:v>
                </c:pt>
                <c:pt idx="2686">
                  <c:v>49.576599999999999</c:v>
                </c:pt>
                <c:pt idx="2687">
                  <c:v>49.5884</c:v>
                </c:pt>
                <c:pt idx="2688">
                  <c:v>49.400700000000001</c:v>
                </c:pt>
                <c:pt idx="2689">
                  <c:v>49.600299999999997</c:v>
                </c:pt>
                <c:pt idx="2690">
                  <c:v>49.624899999999997</c:v>
                </c:pt>
                <c:pt idx="2691">
                  <c:v>49.954000000000001</c:v>
                </c:pt>
                <c:pt idx="2692">
                  <c:v>49.765500000000003</c:v>
                </c:pt>
                <c:pt idx="2693">
                  <c:v>49.790500000000002</c:v>
                </c:pt>
                <c:pt idx="2694">
                  <c:v>49.890500000000003</c:v>
                </c:pt>
                <c:pt idx="2695">
                  <c:v>49.615099999999998</c:v>
                </c:pt>
                <c:pt idx="2696">
                  <c:v>49.6143</c:v>
                </c:pt>
                <c:pt idx="2697">
                  <c:v>49.502000000000002</c:v>
                </c:pt>
                <c:pt idx="2698">
                  <c:v>49.839799999999997</c:v>
                </c:pt>
                <c:pt idx="2699">
                  <c:v>49.964500000000001</c:v>
                </c:pt>
                <c:pt idx="2700">
                  <c:v>49.964500000000001</c:v>
                </c:pt>
                <c:pt idx="2701">
                  <c:v>50.350999999999999</c:v>
                </c:pt>
                <c:pt idx="2702">
                  <c:v>50.520699999999998</c:v>
                </c:pt>
                <c:pt idx="2703">
                  <c:v>50.558399999999999</c:v>
                </c:pt>
                <c:pt idx="2704">
                  <c:v>50.807299999999998</c:v>
                </c:pt>
                <c:pt idx="2705">
                  <c:v>51.032600000000002</c:v>
                </c:pt>
                <c:pt idx="2706">
                  <c:v>51.132599999999996</c:v>
                </c:pt>
                <c:pt idx="2707">
                  <c:v>51.133800000000001</c:v>
                </c:pt>
                <c:pt idx="2708">
                  <c:v>51.183799999999998</c:v>
                </c:pt>
                <c:pt idx="2709">
                  <c:v>51.433799999999998</c:v>
                </c:pt>
                <c:pt idx="2710">
                  <c:v>51.970700000000001</c:v>
                </c:pt>
                <c:pt idx="2711">
                  <c:v>52.000700000000002</c:v>
                </c:pt>
                <c:pt idx="2712">
                  <c:v>51.566000000000003</c:v>
                </c:pt>
                <c:pt idx="2713">
                  <c:v>51.596699999999998</c:v>
                </c:pt>
                <c:pt idx="2714">
                  <c:v>51.550600000000003</c:v>
                </c:pt>
                <c:pt idx="2715">
                  <c:v>51.522599999999997</c:v>
                </c:pt>
                <c:pt idx="2716">
                  <c:v>51.838500000000003</c:v>
                </c:pt>
                <c:pt idx="2717">
                  <c:v>51.765300000000003</c:v>
                </c:pt>
                <c:pt idx="2718">
                  <c:v>51.973300000000002</c:v>
                </c:pt>
                <c:pt idx="2719">
                  <c:v>51.723300000000002</c:v>
                </c:pt>
                <c:pt idx="2720">
                  <c:v>51.547199999999997</c:v>
                </c:pt>
                <c:pt idx="2721">
                  <c:v>51.209699999999998</c:v>
                </c:pt>
                <c:pt idx="2722">
                  <c:v>51.147399999999998</c:v>
                </c:pt>
                <c:pt idx="2723">
                  <c:v>51.309800000000003</c:v>
                </c:pt>
                <c:pt idx="2724">
                  <c:v>51.773200000000003</c:v>
                </c:pt>
                <c:pt idx="2725">
                  <c:v>51.547800000000002</c:v>
                </c:pt>
                <c:pt idx="2726">
                  <c:v>51.360300000000002</c:v>
                </c:pt>
                <c:pt idx="2727">
                  <c:v>51.510300000000001</c:v>
                </c:pt>
                <c:pt idx="2728">
                  <c:v>51.460299999999997</c:v>
                </c:pt>
                <c:pt idx="2729">
                  <c:v>51.260800000000003</c:v>
                </c:pt>
                <c:pt idx="2730">
                  <c:v>50.550600000000003</c:v>
                </c:pt>
                <c:pt idx="2731">
                  <c:v>50.433900000000001</c:v>
                </c:pt>
                <c:pt idx="2732">
                  <c:v>50.6203</c:v>
                </c:pt>
                <c:pt idx="2733">
                  <c:v>50.6845</c:v>
                </c:pt>
                <c:pt idx="2734">
                  <c:v>50.247599999999998</c:v>
                </c:pt>
                <c:pt idx="2735">
                  <c:v>50.060400000000001</c:v>
                </c:pt>
                <c:pt idx="2736">
                  <c:v>49.795200000000001</c:v>
                </c:pt>
                <c:pt idx="2737">
                  <c:v>50.0961</c:v>
                </c:pt>
                <c:pt idx="2738">
                  <c:v>50.144199999999998</c:v>
                </c:pt>
                <c:pt idx="2739">
                  <c:v>49.632199999999997</c:v>
                </c:pt>
                <c:pt idx="2740">
                  <c:v>49.9148</c:v>
                </c:pt>
                <c:pt idx="2741">
                  <c:v>49.915100000000002</c:v>
                </c:pt>
                <c:pt idx="2742">
                  <c:v>50.33</c:v>
                </c:pt>
                <c:pt idx="2743">
                  <c:v>50.047699999999999</c:v>
                </c:pt>
                <c:pt idx="2744">
                  <c:v>50.048699999999997</c:v>
                </c:pt>
                <c:pt idx="2745">
                  <c:v>50.049100000000003</c:v>
                </c:pt>
                <c:pt idx="2746">
                  <c:v>49.847999999999999</c:v>
                </c:pt>
                <c:pt idx="2747">
                  <c:v>50.458199999999998</c:v>
                </c:pt>
                <c:pt idx="2748">
                  <c:v>50.781300000000002</c:v>
                </c:pt>
                <c:pt idx="2749">
                  <c:v>50.670400000000001</c:v>
                </c:pt>
                <c:pt idx="2750">
                  <c:v>50.715000000000003</c:v>
                </c:pt>
                <c:pt idx="2751">
                  <c:v>50.6128</c:v>
                </c:pt>
                <c:pt idx="2752">
                  <c:v>50.202300000000001</c:v>
                </c:pt>
                <c:pt idx="2753">
                  <c:v>49.953200000000002</c:v>
                </c:pt>
                <c:pt idx="2754">
                  <c:v>49.472099999999998</c:v>
                </c:pt>
                <c:pt idx="2755">
                  <c:v>49.758299999999998</c:v>
                </c:pt>
                <c:pt idx="2756">
                  <c:v>49.908200000000001</c:v>
                </c:pt>
                <c:pt idx="2757">
                  <c:v>50.018999999999998</c:v>
                </c:pt>
                <c:pt idx="2758">
                  <c:v>50.377899999999997</c:v>
                </c:pt>
                <c:pt idx="2759">
                  <c:v>50.4221</c:v>
                </c:pt>
                <c:pt idx="2760">
                  <c:v>50.124600000000001</c:v>
                </c:pt>
                <c:pt idx="2761">
                  <c:v>49.826799999999999</c:v>
                </c:pt>
                <c:pt idx="2762">
                  <c:v>49.813600000000001</c:v>
                </c:pt>
                <c:pt idx="2763">
                  <c:v>49.8431</c:v>
                </c:pt>
                <c:pt idx="2764">
                  <c:v>49.713700000000003</c:v>
                </c:pt>
                <c:pt idx="2765">
                  <c:v>49.696199999999997</c:v>
                </c:pt>
                <c:pt idx="2766">
                  <c:v>49.270800000000001</c:v>
                </c:pt>
                <c:pt idx="2767">
                  <c:v>49.258099999999999</c:v>
                </c:pt>
                <c:pt idx="2768">
                  <c:v>49.277799999999999</c:v>
                </c:pt>
                <c:pt idx="2769">
                  <c:v>49.107500000000002</c:v>
                </c:pt>
                <c:pt idx="2770">
                  <c:v>49.557000000000002</c:v>
                </c:pt>
                <c:pt idx="2771">
                  <c:v>49.332900000000002</c:v>
                </c:pt>
                <c:pt idx="2772">
                  <c:v>49.432400000000001</c:v>
                </c:pt>
                <c:pt idx="2773">
                  <c:v>49.446300000000001</c:v>
                </c:pt>
                <c:pt idx="2774">
                  <c:v>50.308199999999999</c:v>
                </c:pt>
                <c:pt idx="2775">
                  <c:v>49.912700000000001</c:v>
                </c:pt>
                <c:pt idx="2776">
                  <c:v>50.110599999999998</c:v>
                </c:pt>
                <c:pt idx="2777">
                  <c:v>50.009599999999999</c:v>
                </c:pt>
                <c:pt idx="2778">
                  <c:v>49.856900000000003</c:v>
                </c:pt>
                <c:pt idx="2779">
                  <c:v>49.6571</c:v>
                </c:pt>
                <c:pt idx="2780">
                  <c:v>49.3583</c:v>
                </c:pt>
                <c:pt idx="2781">
                  <c:v>49.2667</c:v>
                </c:pt>
                <c:pt idx="2782">
                  <c:v>49.1372</c:v>
                </c:pt>
                <c:pt idx="2783">
                  <c:v>49.472299999999997</c:v>
                </c:pt>
                <c:pt idx="2784">
                  <c:v>49.055700000000002</c:v>
                </c:pt>
                <c:pt idx="2785">
                  <c:v>48.955800000000004</c:v>
                </c:pt>
                <c:pt idx="2786">
                  <c:v>48.655000000000001</c:v>
                </c:pt>
                <c:pt idx="2787">
                  <c:v>48.608199999999997</c:v>
                </c:pt>
                <c:pt idx="2788">
                  <c:v>48.515300000000003</c:v>
                </c:pt>
                <c:pt idx="2789">
                  <c:v>48.818899999999999</c:v>
                </c:pt>
                <c:pt idx="2790">
                  <c:v>48.734499999999997</c:v>
                </c:pt>
                <c:pt idx="2791">
                  <c:v>48.774999999999999</c:v>
                </c:pt>
                <c:pt idx="2792">
                  <c:v>48.569699999999997</c:v>
                </c:pt>
                <c:pt idx="2793">
                  <c:v>48.4527</c:v>
                </c:pt>
                <c:pt idx="2794">
                  <c:v>48.358600000000003</c:v>
                </c:pt>
                <c:pt idx="2795">
                  <c:v>48.201900000000002</c:v>
                </c:pt>
                <c:pt idx="2796">
                  <c:v>48.089300000000001</c:v>
                </c:pt>
                <c:pt idx="2797">
                  <c:v>47.740600000000001</c:v>
                </c:pt>
                <c:pt idx="2798">
                  <c:v>47.767899999999997</c:v>
                </c:pt>
                <c:pt idx="2799">
                  <c:v>47.249899999999997</c:v>
                </c:pt>
                <c:pt idx="2800">
                  <c:v>47.3718</c:v>
                </c:pt>
                <c:pt idx="2801">
                  <c:v>47.393000000000001</c:v>
                </c:pt>
                <c:pt idx="2802">
                  <c:v>47.298499999999997</c:v>
                </c:pt>
                <c:pt idx="2803">
                  <c:v>47.2761</c:v>
                </c:pt>
                <c:pt idx="2804">
                  <c:v>47.176099999999998</c:v>
                </c:pt>
                <c:pt idx="2805">
                  <c:v>46.063000000000002</c:v>
                </c:pt>
                <c:pt idx="2806">
                  <c:v>46.178800000000003</c:v>
                </c:pt>
                <c:pt idx="2807">
                  <c:v>46.473799999999997</c:v>
                </c:pt>
                <c:pt idx="2808">
                  <c:v>46.942300000000003</c:v>
                </c:pt>
                <c:pt idx="2809">
                  <c:v>47.066600000000001</c:v>
                </c:pt>
                <c:pt idx="2810">
                  <c:v>47.066600000000001</c:v>
                </c:pt>
                <c:pt idx="2811">
                  <c:v>47.166600000000003</c:v>
                </c:pt>
                <c:pt idx="2812">
                  <c:v>47.066800000000001</c:v>
                </c:pt>
                <c:pt idx="2813">
                  <c:v>47.016800000000003</c:v>
                </c:pt>
                <c:pt idx="2814">
                  <c:v>46.7791</c:v>
                </c:pt>
                <c:pt idx="2815">
                  <c:v>46.741300000000003</c:v>
                </c:pt>
                <c:pt idx="2816">
                  <c:v>46.3902</c:v>
                </c:pt>
                <c:pt idx="2817">
                  <c:v>46.463900000000002</c:v>
                </c:pt>
                <c:pt idx="2818">
                  <c:v>46.250599999999999</c:v>
                </c:pt>
                <c:pt idx="2819">
                  <c:v>46.1006</c:v>
                </c:pt>
                <c:pt idx="2820">
                  <c:v>45.738100000000003</c:v>
                </c:pt>
                <c:pt idx="2821">
                  <c:v>45.325499999999998</c:v>
                </c:pt>
                <c:pt idx="2822">
                  <c:v>45.387900000000002</c:v>
                </c:pt>
                <c:pt idx="2823">
                  <c:v>45.113300000000002</c:v>
                </c:pt>
                <c:pt idx="2824">
                  <c:v>44.524900000000002</c:v>
                </c:pt>
                <c:pt idx="2825">
                  <c:v>44.374899999999997</c:v>
                </c:pt>
                <c:pt idx="2826">
                  <c:v>44.724899999999998</c:v>
                </c:pt>
                <c:pt idx="2827">
                  <c:v>44.4375</c:v>
                </c:pt>
                <c:pt idx="2828">
                  <c:v>44.262999999999998</c:v>
                </c:pt>
                <c:pt idx="2829">
                  <c:v>43.775599999999997</c:v>
                </c:pt>
                <c:pt idx="2830">
                  <c:v>44.676299999999998</c:v>
                </c:pt>
                <c:pt idx="2831">
                  <c:v>45.302399999999999</c:v>
                </c:pt>
                <c:pt idx="2832">
                  <c:v>45.066099999999999</c:v>
                </c:pt>
                <c:pt idx="2833">
                  <c:v>44.766399999999997</c:v>
                </c:pt>
                <c:pt idx="2834">
                  <c:v>44.728700000000003</c:v>
                </c:pt>
                <c:pt idx="2835">
                  <c:v>45.215299999999999</c:v>
                </c:pt>
                <c:pt idx="2836">
                  <c:v>45.102899999999998</c:v>
                </c:pt>
                <c:pt idx="2837">
                  <c:v>45.502899999999997</c:v>
                </c:pt>
                <c:pt idx="2838">
                  <c:v>45.578000000000003</c:v>
                </c:pt>
                <c:pt idx="2839">
                  <c:v>45.441200000000002</c:v>
                </c:pt>
                <c:pt idx="2840">
                  <c:v>45.203600000000002</c:v>
                </c:pt>
                <c:pt idx="2841">
                  <c:v>45.490600000000001</c:v>
                </c:pt>
                <c:pt idx="2842">
                  <c:v>44.814500000000002</c:v>
                </c:pt>
                <c:pt idx="2843">
                  <c:v>44.902200000000001</c:v>
                </c:pt>
                <c:pt idx="2844">
                  <c:v>45.240600000000001</c:v>
                </c:pt>
                <c:pt idx="2845">
                  <c:v>45.190199999999997</c:v>
                </c:pt>
                <c:pt idx="2846">
                  <c:v>44.540199999999999</c:v>
                </c:pt>
                <c:pt idx="2847">
                  <c:v>44.440199999999997</c:v>
                </c:pt>
                <c:pt idx="2848">
                  <c:v>44.439</c:v>
                </c:pt>
                <c:pt idx="2849">
                  <c:v>44.812899999999999</c:v>
                </c:pt>
                <c:pt idx="2850">
                  <c:v>44.613199999999999</c:v>
                </c:pt>
                <c:pt idx="2851">
                  <c:v>44.438000000000002</c:v>
                </c:pt>
                <c:pt idx="2852">
                  <c:v>44.387999999999998</c:v>
                </c:pt>
                <c:pt idx="2853">
                  <c:v>44.187399999999997</c:v>
                </c:pt>
                <c:pt idx="2854">
                  <c:v>44.287300000000002</c:v>
                </c:pt>
                <c:pt idx="2855">
                  <c:v>44.112499999999997</c:v>
                </c:pt>
                <c:pt idx="2856">
                  <c:v>43.838000000000001</c:v>
                </c:pt>
                <c:pt idx="2857">
                  <c:v>43.862699999999997</c:v>
                </c:pt>
                <c:pt idx="2858">
                  <c:v>43.700400000000002</c:v>
                </c:pt>
                <c:pt idx="2859">
                  <c:v>43.713000000000001</c:v>
                </c:pt>
                <c:pt idx="2860">
                  <c:v>43.6629</c:v>
                </c:pt>
                <c:pt idx="2861">
                  <c:v>43.563000000000002</c:v>
                </c:pt>
                <c:pt idx="2862">
                  <c:v>43.512900000000002</c:v>
                </c:pt>
                <c:pt idx="2863">
                  <c:v>43.6374</c:v>
                </c:pt>
                <c:pt idx="2864">
                  <c:v>44.325099999999999</c:v>
                </c:pt>
                <c:pt idx="2865">
                  <c:v>44.1875</c:v>
                </c:pt>
                <c:pt idx="2866">
                  <c:v>44.824800000000003</c:v>
                </c:pt>
                <c:pt idx="2867">
                  <c:v>45.1873</c:v>
                </c:pt>
                <c:pt idx="2868">
                  <c:v>45.286999999999999</c:v>
                </c:pt>
                <c:pt idx="2869">
                  <c:v>45.436500000000002</c:v>
                </c:pt>
                <c:pt idx="2870">
                  <c:v>44.462000000000003</c:v>
                </c:pt>
                <c:pt idx="2871">
                  <c:v>44.512</c:v>
                </c:pt>
                <c:pt idx="2872">
                  <c:v>44.612000000000002</c:v>
                </c:pt>
                <c:pt idx="2873">
                  <c:v>44.749000000000002</c:v>
                </c:pt>
                <c:pt idx="2874">
                  <c:v>44.736699999999999</c:v>
                </c:pt>
                <c:pt idx="2875">
                  <c:v>44.198700000000002</c:v>
                </c:pt>
                <c:pt idx="2876">
                  <c:v>44.048000000000002</c:v>
                </c:pt>
                <c:pt idx="2877">
                  <c:v>44.085099999999997</c:v>
                </c:pt>
                <c:pt idx="2878">
                  <c:v>44.3232</c:v>
                </c:pt>
                <c:pt idx="2879">
                  <c:v>44.51</c:v>
                </c:pt>
                <c:pt idx="2880">
                  <c:v>43.483899999999998</c:v>
                </c:pt>
                <c:pt idx="2881">
                  <c:v>42.959299999999999</c:v>
                </c:pt>
                <c:pt idx="2882">
                  <c:v>42.996899999999997</c:v>
                </c:pt>
                <c:pt idx="2883">
                  <c:v>43.134099999999997</c:v>
                </c:pt>
                <c:pt idx="2884">
                  <c:v>42.784100000000002</c:v>
                </c:pt>
                <c:pt idx="2885">
                  <c:v>42.984099999999998</c:v>
                </c:pt>
                <c:pt idx="2886">
                  <c:v>42.934100000000001</c:v>
                </c:pt>
                <c:pt idx="2887">
                  <c:v>42.934100000000001</c:v>
                </c:pt>
                <c:pt idx="2888">
                  <c:v>42.834099999999999</c:v>
                </c:pt>
                <c:pt idx="2889">
                  <c:v>42.909300000000002</c:v>
                </c:pt>
                <c:pt idx="2890">
                  <c:v>42.183300000000003</c:v>
                </c:pt>
                <c:pt idx="2891">
                  <c:v>42.183300000000003</c:v>
                </c:pt>
                <c:pt idx="2892">
                  <c:v>41.9589</c:v>
                </c:pt>
                <c:pt idx="2893">
                  <c:v>42.308500000000002</c:v>
                </c:pt>
                <c:pt idx="2894">
                  <c:v>42.1586</c:v>
                </c:pt>
                <c:pt idx="2895">
                  <c:v>41.983499999999999</c:v>
                </c:pt>
                <c:pt idx="2896">
                  <c:v>41.983499999999999</c:v>
                </c:pt>
                <c:pt idx="2897">
                  <c:v>41.633499999999998</c:v>
                </c:pt>
                <c:pt idx="2898">
                  <c:v>41.783700000000003</c:v>
                </c:pt>
                <c:pt idx="2899">
                  <c:v>41.8459</c:v>
                </c:pt>
                <c:pt idx="2900">
                  <c:v>42.0959</c:v>
                </c:pt>
                <c:pt idx="2901">
                  <c:v>42.246299999999998</c:v>
                </c:pt>
                <c:pt idx="2902">
                  <c:v>41.809100000000001</c:v>
                </c:pt>
                <c:pt idx="2903">
                  <c:v>41.959099999999999</c:v>
                </c:pt>
                <c:pt idx="2904">
                  <c:v>42.109099999999998</c:v>
                </c:pt>
                <c:pt idx="2905">
                  <c:v>42.121400000000001</c:v>
                </c:pt>
                <c:pt idx="2906">
                  <c:v>42.071399999999997</c:v>
                </c:pt>
                <c:pt idx="2907">
                  <c:v>42.009099999999997</c:v>
                </c:pt>
                <c:pt idx="2908">
                  <c:v>42.284100000000002</c:v>
                </c:pt>
                <c:pt idx="2909">
                  <c:v>42.246299999999998</c:v>
                </c:pt>
                <c:pt idx="2910">
                  <c:v>42.133400000000002</c:v>
                </c:pt>
                <c:pt idx="2911">
                  <c:v>42.208100000000002</c:v>
                </c:pt>
                <c:pt idx="2912">
                  <c:v>42.008099999999999</c:v>
                </c:pt>
                <c:pt idx="2913">
                  <c:v>42.058100000000003</c:v>
                </c:pt>
                <c:pt idx="2914">
                  <c:v>41.933700000000002</c:v>
                </c:pt>
                <c:pt idx="2915">
                  <c:v>41.796100000000003</c:v>
                </c:pt>
                <c:pt idx="2916">
                  <c:v>41.858400000000003</c:v>
                </c:pt>
                <c:pt idx="2917">
                  <c:v>41.620800000000003</c:v>
                </c:pt>
                <c:pt idx="2918">
                  <c:v>41.708100000000002</c:v>
                </c:pt>
                <c:pt idx="2919">
                  <c:v>41.8581</c:v>
                </c:pt>
                <c:pt idx="2920">
                  <c:v>41.6706</c:v>
                </c:pt>
                <c:pt idx="2921">
                  <c:v>42.068300000000001</c:v>
                </c:pt>
                <c:pt idx="2922">
                  <c:v>41.831200000000003</c:v>
                </c:pt>
                <c:pt idx="2923">
                  <c:v>41.744900000000001</c:v>
                </c:pt>
                <c:pt idx="2924">
                  <c:v>41.930999999999997</c:v>
                </c:pt>
                <c:pt idx="2925">
                  <c:v>41.818399999999997</c:v>
                </c:pt>
                <c:pt idx="2926">
                  <c:v>41.581000000000003</c:v>
                </c:pt>
                <c:pt idx="2927">
                  <c:v>41.8065</c:v>
                </c:pt>
                <c:pt idx="2928">
                  <c:v>41.994500000000002</c:v>
                </c:pt>
                <c:pt idx="2929">
                  <c:v>42.143799999999999</c:v>
                </c:pt>
                <c:pt idx="2930">
                  <c:v>42.043799999999997</c:v>
                </c:pt>
                <c:pt idx="2931">
                  <c:v>42.143799999999999</c:v>
                </c:pt>
                <c:pt idx="2932">
                  <c:v>42.293799999999997</c:v>
                </c:pt>
                <c:pt idx="2933">
                  <c:v>42.306100000000001</c:v>
                </c:pt>
                <c:pt idx="2934">
                  <c:v>42.531300000000002</c:v>
                </c:pt>
                <c:pt idx="2935">
                  <c:v>42.256799999999998</c:v>
                </c:pt>
                <c:pt idx="2936">
                  <c:v>42.256799999999998</c:v>
                </c:pt>
                <c:pt idx="2937">
                  <c:v>42.056800000000003</c:v>
                </c:pt>
                <c:pt idx="2938">
                  <c:v>41.993899999999996</c:v>
                </c:pt>
                <c:pt idx="2939">
                  <c:v>41.806199999999997</c:v>
                </c:pt>
                <c:pt idx="2940">
                  <c:v>41.880699999999997</c:v>
                </c:pt>
                <c:pt idx="2941">
                  <c:v>41.854900000000001</c:v>
                </c:pt>
                <c:pt idx="2942">
                  <c:v>41.979100000000003</c:v>
                </c:pt>
                <c:pt idx="2943">
                  <c:v>42.153300000000002</c:v>
                </c:pt>
                <c:pt idx="2944">
                  <c:v>42.054200000000002</c:v>
                </c:pt>
                <c:pt idx="2945">
                  <c:v>41.965400000000002</c:v>
                </c:pt>
                <c:pt idx="2946">
                  <c:v>41.865400000000001</c:v>
                </c:pt>
                <c:pt idx="2947">
                  <c:v>41.939700000000002</c:v>
                </c:pt>
                <c:pt idx="2948">
                  <c:v>41.889299999999999</c:v>
                </c:pt>
                <c:pt idx="2949">
                  <c:v>41.901800000000001</c:v>
                </c:pt>
                <c:pt idx="2950">
                  <c:v>41.951500000000003</c:v>
                </c:pt>
                <c:pt idx="2951">
                  <c:v>41.789000000000001</c:v>
                </c:pt>
                <c:pt idx="2952">
                  <c:v>41.738999999999997</c:v>
                </c:pt>
                <c:pt idx="2953">
                  <c:v>41.727400000000003</c:v>
                </c:pt>
                <c:pt idx="2954">
                  <c:v>41.701799999999999</c:v>
                </c:pt>
                <c:pt idx="2955">
                  <c:v>41.663400000000003</c:v>
                </c:pt>
                <c:pt idx="2956">
                  <c:v>41.787799999999997</c:v>
                </c:pt>
                <c:pt idx="2957">
                  <c:v>41.587800000000001</c:v>
                </c:pt>
                <c:pt idx="2958">
                  <c:v>41.799399999999999</c:v>
                </c:pt>
                <c:pt idx="2959">
                  <c:v>41.799399999999999</c:v>
                </c:pt>
                <c:pt idx="2960">
                  <c:v>41.836799999999997</c:v>
                </c:pt>
                <c:pt idx="2961">
                  <c:v>41.960799999999999</c:v>
                </c:pt>
                <c:pt idx="2962">
                  <c:v>41.959299999999999</c:v>
                </c:pt>
                <c:pt idx="2963">
                  <c:v>41.809600000000003</c:v>
                </c:pt>
                <c:pt idx="2964">
                  <c:v>41.9223</c:v>
                </c:pt>
                <c:pt idx="2965">
                  <c:v>41.9223</c:v>
                </c:pt>
                <c:pt idx="2966">
                  <c:v>41.847200000000001</c:v>
                </c:pt>
                <c:pt idx="2967">
                  <c:v>41.773299999999999</c:v>
                </c:pt>
                <c:pt idx="2968">
                  <c:v>41.836300000000001</c:v>
                </c:pt>
                <c:pt idx="2969">
                  <c:v>41.837600000000002</c:v>
                </c:pt>
                <c:pt idx="2970">
                  <c:v>41.8992</c:v>
                </c:pt>
                <c:pt idx="2971">
                  <c:v>41.849499999999999</c:v>
                </c:pt>
                <c:pt idx="2972">
                  <c:v>41.823500000000003</c:v>
                </c:pt>
                <c:pt idx="2973">
                  <c:v>41.872700000000002</c:v>
                </c:pt>
                <c:pt idx="2974">
                  <c:v>41.972700000000003</c:v>
                </c:pt>
                <c:pt idx="2975">
                  <c:v>42.123600000000003</c:v>
                </c:pt>
                <c:pt idx="2976">
                  <c:v>42.411099999999998</c:v>
                </c:pt>
                <c:pt idx="2977">
                  <c:v>42.323700000000002</c:v>
                </c:pt>
                <c:pt idx="2978">
                  <c:v>42.709499999999998</c:v>
                </c:pt>
                <c:pt idx="2979">
                  <c:v>42.982300000000002</c:v>
                </c:pt>
                <c:pt idx="2980">
                  <c:v>43.407499999999999</c:v>
                </c:pt>
                <c:pt idx="2981">
                  <c:v>43.106499999999997</c:v>
                </c:pt>
                <c:pt idx="2982">
                  <c:v>42.820399999999999</c:v>
                </c:pt>
                <c:pt idx="2983">
                  <c:v>43.070599999999999</c:v>
                </c:pt>
                <c:pt idx="2984">
                  <c:v>43.7834</c:v>
                </c:pt>
                <c:pt idx="2985">
                  <c:v>43.721699999999998</c:v>
                </c:pt>
                <c:pt idx="2986">
                  <c:v>43.782499999999999</c:v>
                </c:pt>
                <c:pt idx="2987">
                  <c:v>43.544400000000003</c:v>
                </c:pt>
                <c:pt idx="2988">
                  <c:v>43.818100000000001</c:v>
                </c:pt>
                <c:pt idx="2989">
                  <c:v>43.082599999999999</c:v>
                </c:pt>
                <c:pt idx="2990">
                  <c:v>42.9587</c:v>
                </c:pt>
                <c:pt idx="2991">
                  <c:v>43.433599999999998</c:v>
                </c:pt>
                <c:pt idx="2992">
                  <c:v>43.221299999999999</c:v>
                </c:pt>
                <c:pt idx="2993">
                  <c:v>43.396000000000001</c:v>
                </c:pt>
                <c:pt idx="2994">
                  <c:v>43.370899999999999</c:v>
                </c:pt>
                <c:pt idx="2995">
                  <c:v>43.265999999999998</c:v>
                </c:pt>
                <c:pt idx="2996">
                  <c:v>42.852800000000002</c:v>
                </c:pt>
                <c:pt idx="2997">
                  <c:v>42.801900000000003</c:v>
                </c:pt>
                <c:pt idx="2998">
                  <c:v>43.034100000000002</c:v>
                </c:pt>
                <c:pt idx="2999">
                  <c:v>43.270499999999998</c:v>
                </c:pt>
                <c:pt idx="3000">
                  <c:v>43.1982</c:v>
                </c:pt>
                <c:pt idx="3001">
                  <c:v>43.47</c:v>
                </c:pt>
                <c:pt idx="3002">
                  <c:v>43.257899999999999</c:v>
                </c:pt>
                <c:pt idx="3003">
                  <c:v>43.070700000000002</c:v>
                </c:pt>
                <c:pt idx="3004">
                  <c:v>43.041499999999999</c:v>
                </c:pt>
                <c:pt idx="3005">
                  <c:v>42.829700000000003</c:v>
                </c:pt>
                <c:pt idx="3006">
                  <c:v>42.730600000000003</c:v>
                </c:pt>
                <c:pt idx="3007">
                  <c:v>43.006300000000003</c:v>
                </c:pt>
                <c:pt idx="3008">
                  <c:v>43.331099999999999</c:v>
                </c:pt>
                <c:pt idx="3009">
                  <c:v>43.181600000000003</c:v>
                </c:pt>
                <c:pt idx="3010">
                  <c:v>43.219000000000001</c:v>
                </c:pt>
                <c:pt idx="3011">
                  <c:v>43.082799999999999</c:v>
                </c:pt>
                <c:pt idx="3012">
                  <c:v>43.153199999999998</c:v>
                </c:pt>
                <c:pt idx="3013">
                  <c:v>43.116399999999999</c:v>
                </c:pt>
                <c:pt idx="3014">
                  <c:v>43.045900000000003</c:v>
                </c:pt>
                <c:pt idx="3015">
                  <c:v>43.054400000000001</c:v>
                </c:pt>
                <c:pt idx="3016">
                  <c:v>42.738700000000001</c:v>
                </c:pt>
                <c:pt idx="3017">
                  <c:v>42.971699999999998</c:v>
                </c:pt>
                <c:pt idx="3018">
                  <c:v>42.947499999999998</c:v>
                </c:pt>
                <c:pt idx="3019">
                  <c:v>42.772799999999997</c:v>
                </c:pt>
                <c:pt idx="3020">
                  <c:v>42.5486</c:v>
                </c:pt>
                <c:pt idx="3021">
                  <c:v>42.627499999999998</c:v>
                </c:pt>
                <c:pt idx="3022">
                  <c:v>42.963000000000001</c:v>
                </c:pt>
                <c:pt idx="3023">
                  <c:v>42.975200000000001</c:v>
                </c:pt>
                <c:pt idx="3024">
                  <c:v>43.042900000000003</c:v>
                </c:pt>
                <c:pt idx="3025">
                  <c:v>42.992600000000003</c:v>
                </c:pt>
                <c:pt idx="3026">
                  <c:v>43.090800000000002</c:v>
                </c:pt>
                <c:pt idx="3027">
                  <c:v>42.794600000000003</c:v>
                </c:pt>
                <c:pt idx="3028">
                  <c:v>42.802399999999999</c:v>
                </c:pt>
                <c:pt idx="3029">
                  <c:v>42.843200000000003</c:v>
                </c:pt>
                <c:pt idx="3030">
                  <c:v>42.845300000000002</c:v>
                </c:pt>
                <c:pt idx="3031">
                  <c:v>42.795699999999997</c:v>
                </c:pt>
                <c:pt idx="3032">
                  <c:v>42.812899999999999</c:v>
                </c:pt>
                <c:pt idx="3033">
                  <c:v>42.814300000000003</c:v>
                </c:pt>
                <c:pt idx="3034">
                  <c:v>42.6327</c:v>
                </c:pt>
                <c:pt idx="3035">
                  <c:v>42.523200000000003</c:v>
                </c:pt>
                <c:pt idx="3036">
                  <c:v>42.547699999999999</c:v>
                </c:pt>
                <c:pt idx="3037">
                  <c:v>42.813000000000002</c:v>
                </c:pt>
                <c:pt idx="3038">
                  <c:v>42.883600000000001</c:v>
                </c:pt>
                <c:pt idx="3039">
                  <c:v>42.804499999999997</c:v>
                </c:pt>
                <c:pt idx="3040">
                  <c:v>42.725900000000003</c:v>
                </c:pt>
                <c:pt idx="3041">
                  <c:v>43.406999999999996</c:v>
                </c:pt>
                <c:pt idx="3042">
                  <c:v>43.755699999999997</c:v>
                </c:pt>
                <c:pt idx="3043">
                  <c:v>43.537399999999998</c:v>
                </c:pt>
                <c:pt idx="3044">
                  <c:v>43.868099999999998</c:v>
                </c:pt>
                <c:pt idx="3045">
                  <c:v>43.935099999999998</c:v>
                </c:pt>
                <c:pt idx="3046">
                  <c:v>43.423499999999997</c:v>
                </c:pt>
                <c:pt idx="3047">
                  <c:v>43.380499999999998</c:v>
                </c:pt>
                <c:pt idx="3048">
                  <c:v>43.295499999999997</c:v>
                </c:pt>
                <c:pt idx="3049">
                  <c:v>43.393000000000001</c:v>
                </c:pt>
                <c:pt idx="3050">
                  <c:v>43.570999999999998</c:v>
                </c:pt>
                <c:pt idx="3051">
                  <c:v>43.941800000000001</c:v>
                </c:pt>
                <c:pt idx="3052">
                  <c:v>44.035400000000003</c:v>
                </c:pt>
                <c:pt idx="3053">
                  <c:v>44.319899999999997</c:v>
                </c:pt>
                <c:pt idx="3054">
                  <c:v>44.278599999999997</c:v>
                </c:pt>
                <c:pt idx="3055">
                  <c:v>44.124499999999998</c:v>
                </c:pt>
                <c:pt idx="3056">
                  <c:v>44.125300000000003</c:v>
                </c:pt>
                <c:pt idx="3057">
                  <c:v>44.125300000000003</c:v>
                </c:pt>
                <c:pt idx="3058">
                  <c:v>44.330300000000001</c:v>
                </c:pt>
                <c:pt idx="3059">
                  <c:v>43.835900000000002</c:v>
                </c:pt>
                <c:pt idx="3060">
                  <c:v>43.673200000000001</c:v>
                </c:pt>
                <c:pt idx="3061">
                  <c:v>42.046700000000001</c:v>
                </c:pt>
                <c:pt idx="3062">
                  <c:v>42.322000000000003</c:v>
                </c:pt>
                <c:pt idx="3063">
                  <c:v>42.308999999999997</c:v>
                </c:pt>
                <c:pt idx="3064">
                  <c:v>42.2727</c:v>
                </c:pt>
                <c:pt idx="3065">
                  <c:v>42.571599999999997</c:v>
                </c:pt>
                <c:pt idx="3066">
                  <c:v>42.571599999999997</c:v>
                </c:pt>
                <c:pt idx="3067">
                  <c:v>42.484400000000001</c:v>
                </c:pt>
                <c:pt idx="3068">
                  <c:v>42.522799999999997</c:v>
                </c:pt>
                <c:pt idx="3069">
                  <c:v>42.559699999999999</c:v>
                </c:pt>
                <c:pt idx="3070">
                  <c:v>42.609699999999997</c:v>
                </c:pt>
                <c:pt idx="3071">
                  <c:v>42.860399999999998</c:v>
                </c:pt>
                <c:pt idx="3072">
                  <c:v>42.9985</c:v>
                </c:pt>
                <c:pt idx="3073">
                  <c:v>42.798499999999997</c:v>
                </c:pt>
                <c:pt idx="3074">
                  <c:v>42.848500000000001</c:v>
                </c:pt>
                <c:pt idx="3075">
                  <c:v>42.598500000000001</c:v>
                </c:pt>
                <c:pt idx="3076">
                  <c:v>42.698500000000003</c:v>
                </c:pt>
                <c:pt idx="3077">
                  <c:v>42.798499999999997</c:v>
                </c:pt>
                <c:pt idx="3078">
                  <c:v>42.7239</c:v>
                </c:pt>
                <c:pt idx="3079">
                  <c:v>42.7376</c:v>
                </c:pt>
                <c:pt idx="3080">
                  <c:v>42.575699999999998</c:v>
                </c:pt>
                <c:pt idx="3081">
                  <c:v>42.589300000000001</c:v>
                </c:pt>
                <c:pt idx="3082">
                  <c:v>42.564700000000002</c:v>
                </c:pt>
                <c:pt idx="3083">
                  <c:v>42.602800000000002</c:v>
                </c:pt>
                <c:pt idx="3084">
                  <c:v>42.5777</c:v>
                </c:pt>
                <c:pt idx="3085">
                  <c:v>42.703499999999998</c:v>
                </c:pt>
                <c:pt idx="3086">
                  <c:v>42.8919</c:v>
                </c:pt>
                <c:pt idx="3087">
                  <c:v>42.841900000000003</c:v>
                </c:pt>
                <c:pt idx="3088">
                  <c:v>42.878799999999998</c:v>
                </c:pt>
                <c:pt idx="3089">
                  <c:v>42.878799999999998</c:v>
                </c:pt>
                <c:pt idx="3090">
                  <c:v>42.903500000000001</c:v>
                </c:pt>
                <c:pt idx="3091">
                  <c:v>43.129399999999997</c:v>
                </c:pt>
                <c:pt idx="3092">
                  <c:v>43.179400000000001</c:v>
                </c:pt>
                <c:pt idx="3093">
                  <c:v>43.279400000000003</c:v>
                </c:pt>
                <c:pt idx="3094">
                  <c:v>43.3048</c:v>
                </c:pt>
                <c:pt idx="3095">
                  <c:v>43.254800000000003</c:v>
                </c:pt>
                <c:pt idx="3096">
                  <c:v>43.1678</c:v>
                </c:pt>
                <c:pt idx="3097">
                  <c:v>43.047800000000002</c:v>
                </c:pt>
                <c:pt idx="3098">
                  <c:v>42.787599999999998</c:v>
                </c:pt>
                <c:pt idx="3099">
                  <c:v>42.287599999999998</c:v>
                </c:pt>
                <c:pt idx="3100">
                  <c:v>42.587600000000002</c:v>
                </c:pt>
                <c:pt idx="3101">
                  <c:v>42.599899999999998</c:v>
                </c:pt>
                <c:pt idx="3102">
                  <c:v>42.849899999999998</c:v>
                </c:pt>
                <c:pt idx="3103">
                  <c:v>43.249200000000002</c:v>
                </c:pt>
                <c:pt idx="3104">
                  <c:v>42.873899999999999</c:v>
                </c:pt>
                <c:pt idx="3105">
                  <c:v>42.749200000000002</c:v>
                </c:pt>
                <c:pt idx="3106">
                  <c:v>42.811500000000002</c:v>
                </c:pt>
                <c:pt idx="3107">
                  <c:v>43.0246</c:v>
                </c:pt>
                <c:pt idx="3108">
                  <c:v>42.849899999999998</c:v>
                </c:pt>
                <c:pt idx="3109">
                  <c:v>42.762900000000002</c:v>
                </c:pt>
                <c:pt idx="3110">
                  <c:v>42.764200000000002</c:v>
                </c:pt>
                <c:pt idx="3111">
                  <c:v>42.627299999999998</c:v>
                </c:pt>
                <c:pt idx="3112">
                  <c:v>42.739600000000003</c:v>
                </c:pt>
                <c:pt idx="3113">
                  <c:v>42.589599999999997</c:v>
                </c:pt>
                <c:pt idx="3114">
                  <c:v>42.564799999999998</c:v>
                </c:pt>
                <c:pt idx="3115">
                  <c:v>42.539400000000001</c:v>
                </c:pt>
                <c:pt idx="3116">
                  <c:v>42.589399999999998</c:v>
                </c:pt>
                <c:pt idx="3117">
                  <c:v>42.639400000000002</c:v>
                </c:pt>
                <c:pt idx="3118">
                  <c:v>42.501800000000003</c:v>
                </c:pt>
                <c:pt idx="3119">
                  <c:v>42.239400000000003</c:v>
                </c:pt>
                <c:pt idx="3120">
                  <c:v>42.500999999999998</c:v>
                </c:pt>
                <c:pt idx="3121">
                  <c:v>42.3887</c:v>
                </c:pt>
                <c:pt idx="3122">
                  <c:v>42.303199999999997</c:v>
                </c:pt>
                <c:pt idx="3123">
                  <c:v>42.352699999999999</c:v>
                </c:pt>
                <c:pt idx="3124">
                  <c:v>42.34</c:v>
                </c:pt>
                <c:pt idx="3125">
                  <c:v>41.841500000000003</c:v>
                </c:pt>
                <c:pt idx="3126">
                  <c:v>41.779499999999999</c:v>
                </c:pt>
                <c:pt idx="3127">
                  <c:v>41.755499999999998</c:v>
                </c:pt>
                <c:pt idx="3128">
                  <c:v>42.080199999999998</c:v>
                </c:pt>
                <c:pt idx="3129">
                  <c:v>41.866900000000001</c:v>
                </c:pt>
                <c:pt idx="3130">
                  <c:v>41.840899999999998</c:v>
                </c:pt>
                <c:pt idx="3131">
                  <c:v>41.828600000000002</c:v>
                </c:pt>
                <c:pt idx="3132">
                  <c:v>41.966299999999997</c:v>
                </c:pt>
                <c:pt idx="3133">
                  <c:v>42.040199999999999</c:v>
                </c:pt>
                <c:pt idx="3134">
                  <c:v>42.165199999999999</c:v>
                </c:pt>
                <c:pt idx="3135">
                  <c:v>42.201300000000003</c:v>
                </c:pt>
                <c:pt idx="3136">
                  <c:v>42.063600000000001</c:v>
                </c:pt>
                <c:pt idx="3137">
                  <c:v>42.014200000000002</c:v>
                </c:pt>
                <c:pt idx="3138">
                  <c:v>42.063800000000001</c:v>
                </c:pt>
                <c:pt idx="3139">
                  <c:v>42.162199999999999</c:v>
                </c:pt>
                <c:pt idx="3140">
                  <c:v>42.1616</c:v>
                </c:pt>
                <c:pt idx="3141">
                  <c:v>42.324399999999997</c:v>
                </c:pt>
                <c:pt idx="3142">
                  <c:v>41.987000000000002</c:v>
                </c:pt>
                <c:pt idx="3143">
                  <c:v>41.887700000000002</c:v>
                </c:pt>
                <c:pt idx="3144">
                  <c:v>41.787700000000001</c:v>
                </c:pt>
                <c:pt idx="3145">
                  <c:v>41.987699999999997</c:v>
                </c:pt>
                <c:pt idx="3146">
                  <c:v>41.912500000000001</c:v>
                </c:pt>
                <c:pt idx="3147">
                  <c:v>41.762500000000003</c:v>
                </c:pt>
                <c:pt idx="3148">
                  <c:v>41.800199999999997</c:v>
                </c:pt>
                <c:pt idx="3149">
                  <c:v>41.9251</c:v>
                </c:pt>
                <c:pt idx="3150">
                  <c:v>41.900300000000001</c:v>
                </c:pt>
                <c:pt idx="3151">
                  <c:v>41.849899999999998</c:v>
                </c:pt>
                <c:pt idx="3152">
                  <c:v>41.899900000000002</c:v>
                </c:pt>
                <c:pt idx="3153">
                  <c:v>41.887700000000002</c:v>
                </c:pt>
                <c:pt idx="3154">
                  <c:v>41.837699999999998</c:v>
                </c:pt>
                <c:pt idx="3155">
                  <c:v>41.887700000000002</c:v>
                </c:pt>
                <c:pt idx="3156">
                  <c:v>41.8003</c:v>
                </c:pt>
                <c:pt idx="3157">
                  <c:v>41.9255</c:v>
                </c:pt>
                <c:pt idx="3158">
                  <c:v>41.9253</c:v>
                </c:pt>
                <c:pt idx="3159">
                  <c:v>41.887999999999998</c:v>
                </c:pt>
                <c:pt idx="3160">
                  <c:v>41.9011</c:v>
                </c:pt>
                <c:pt idx="3161">
                  <c:v>41.939</c:v>
                </c:pt>
                <c:pt idx="3162">
                  <c:v>41.939</c:v>
                </c:pt>
                <c:pt idx="3163">
                  <c:v>41.889000000000003</c:v>
                </c:pt>
                <c:pt idx="3164">
                  <c:v>41.863799999999998</c:v>
                </c:pt>
                <c:pt idx="3165">
                  <c:v>41.8765</c:v>
                </c:pt>
                <c:pt idx="3166">
                  <c:v>41.838900000000002</c:v>
                </c:pt>
                <c:pt idx="3167">
                  <c:v>41.813899999999997</c:v>
                </c:pt>
                <c:pt idx="3168">
                  <c:v>41.689100000000003</c:v>
                </c:pt>
                <c:pt idx="3169">
                  <c:v>41.564500000000002</c:v>
                </c:pt>
                <c:pt idx="3170">
                  <c:v>41.664099999999998</c:v>
                </c:pt>
                <c:pt idx="3171">
                  <c:v>41.677</c:v>
                </c:pt>
                <c:pt idx="3172">
                  <c:v>41.777000000000001</c:v>
                </c:pt>
                <c:pt idx="3173">
                  <c:v>41.950899999999997</c:v>
                </c:pt>
                <c:pt idx="3174">
                  <c:v>41.988399999999999</c:v>
                </c:pt>
                <c:pt idx="3175">
                  <c:v>41.900599999999997</c:v>
                </c:pt>
                <c:pt idx="3176">
                  <c:v>41.875700000000002</c:v>
                </c:pt>
                <c:pt idx="3177">
                  <c:v>41.800899999999999</c:v>
                </c:pt>
                <c:pt idx="3178">
                  <c:v>41.863500000000002</c:v>
                </c:pt>
                <c:pt idx="3179">
                  <c:v>41.913499999999999</c:v>
                </c:pt>
                <c:pt idx="3180">
                  <c:v>41.826500000000003</c:v>
                </c:pt>
                <c:pt idx="3181">
                  <c:v>41.726199999999999</c:v>
                </c:pt>
                <c:pt idx="3182">
                  <c:v>41.689100000000003</c:v>
                </c:pt>
                <c:pt idx="3183">
                  <c:v>41.739100000000001</c:v>
                </c:pt>
                <c:pt idx="3184">
                  <c:v>41.726799999999997</c:v>
                </c:pt>
                <c:pt idx="3185">
                  <c:v>41.714500000000001</c:v>
                </c:pt>
                <c:pt idx="3186">
                  <c:v>41.7149</c:v>
                </c:pt>
                <c:pt idx="3187">
                  <c:v>41.652200000000001</c:v>
                </c:pt>
                <c:pt idx="3188">
                  <c:v>41.602200000000003</c:v>
                </c:pt>
                <c:pt idx="3189">
                  <c:v>41.5398</c:v>
                </c:pt>
                <c:pt idx="3190">
                  <c:v>41.602600000000002</c:v>
                </c:pt>
                <c:pt idx="3191">
                  <c:v>41.64</c:v>
                </c:pt>
                <c:pt idx="3192">
                  <c:v>41.627099999999999</c:v>
                </c:pt>
                <c:pt idx="3193">
                  <c:v>41.652000000000001</c:v>
                </c:pt>
                <c:pt idx="3194">
                  <c:v>41.802</c:v>
                </c:pt>
                <c:pt idx="3195">
                  <c:v>41.7517</c:v>
                </c:pt>
                <c:pt idx="3196">
                  <c:v>41.801299999999998</c:v>
                </c:pt>
                <c:pt idx="3197">
                  <c:v>41.900500000000001</c:v>
                </c:pt>
                <c:pt idx="3198">
                  <c:v>41.950899999999997</c:v>
                </c:pt>
                <c:pt idx="3199">
                  <c:v>41.9009</c:v>
                </c:pt>
                <c:pt idx="3200">
                  <c:v>42.013100000000001</c:v>
                </c:pt>
                <c:pt idx="3201">
                  <c:v>42.125</c:v>
                </c:pt>
                <c:pt idx="3202">
                  <c:v>42.1496</c:v>
                </c:pt>
                <c:pt idx="3203">
                  <c:v>42.522599999999997</c:v>
                </c:pt>
                <c:pt idx="3204">
                  <c:v>42.671799999999998</c:v>
                </c:pt>
                <c:pt idx="3205">
                  <c:v>42.2971</c:v>
                </c:pt>
                <c:pt idx="3206">
                  <c:v>42.2348</c:v>
                </c:pt>
                <c:pt idx="3207">
                  <c:v>42.322400000000002</c:v>
                </c:pt>
                <c:pt idx="3208">
                  <c:v>42.622399999999999</c:v>
                </c:pt>
                <c:pt idx="3209">
                  <c:v>42.323099999999997</c:v>
                </c:pt>
                <c:pt idx="3210">
                  <c:v>42.499299999999998</c:v>
                </c:pt>
                <c:pt idx="3211">
                  <c:v>42.848399999999998</c:v>
                </c:pt>
                <c:pt idx="3212">
                  <c:v>42.960099999999997</c:v>
                </c:pt>
                <c:pt idx="3213">
                  <c:v>43.060099999999998</c:v>
                </c:pt>
                <c:pt idx="3214">
                  <c:v>42.935400000000001</c:v>
                </c:pt>
                <c:pt idx="3215">
                  <c:v>42.860100000000003</c:v>
                </c:pt>
                <c:pt idx="3216">
                  <c:v>42.958799999999997</c:v>
                </c:pt>
                <c:pt idx="3217">
                  <c:v>43.032899999999998</c:v>
                </c:pt>
                <c:pt idx="3218">
                  <c:v>43.081600000000002</c:v>
                </c:pt>
                <c:pt idx="3219">
                  <c:v>42.819400000000002</c:v>
                </c:pt>
                <c:pt idx="3220">
                  <c:v>42.756999999999998</c:v>
                </c:pt>
                <c:pt idx="3221">
                  <c:v>42.682000000000002</c:v>
                </c:pt>
                <c:pt idx="3222">
                  <c:v>42.632199999999997</c:v>
                </c:pt>
                <c:pt idx="3223">
                  <c:v>42.8568</c:v>
                </c:pt>
                <c:pt idx="3224">
                  <c:v>42.8568</c:v>
                </c:pt>
                <c:pt idx="3225">
                  <c:v>43.005699999999997</c:v>
                </c:pt>
                <c:pt idx="3226">
                  <c:v>42.955800000000004</c:v>
                </c:pt>
                <c:pt idx="3227">
                  <c:v>43.167000000000002</c:v>
                </c:pt>
                <c:pt idx="3228">
                  <c:v>43.154000000000003</c:v>
                </c:pt>
                <c:pt idx="3229">
                  <c:v>43.402299999999997</c:v>
                </c:pt>
                <c:pt idx="3230">
                  <c:v>43.141100000000002</c:v>
                </c:pt>
                <c:pt idx="3231">
                  <c:v>43.042000000000002</c:v>
                </c:pt>
                <c:pt idx="3232">
                  <c:v>42.966799999999999</c:v>
                </c:pt>
                <c:pt idx="3233">
                  <c:v>42.917499999999997</c:v>
                </c:pt>
                <c:pt idx="3234">
                  <c:v>43.029800000000002</c:v>
                </c:pt>
                <c:pt idx="3235">
                  <c:v>42.760199999999998</c:v>
                </c:pt>
                <c:pt idx="3236">
                  <c:v>42.747500000000002</c:v>
                </c:pt>
                <c:pt idx="3237">
                  <c:v>42.847000000000001</c:v>
                </c:pt>
                <c:pt idx="3238">
                  <c:v>42.8249</c:v>
                </c:pt>
                <c:pt idx="3239">
                  <c:v>42.886600000000001</c:v>
                </c:pt>
                <c:pt idx="3240">
                  <c:v>42.836199999999998</c:v>
                </c:pt>
                <c:pt idx="3241">
                  <c:v>42.873399999999997</c:v>
                </c:pt>
                <c:pt idx="3242">
                  <c:v>42.978099999999998</c:v>
                </c:pt>
                <c:pt idx="3243">
                  <c:v>43.0623</c:v>
                </c:pt>
                <c:pt idx="3244">
                  <c:v>42.987699999999997</c:v>
                </c:pt>
                <c:pt idx="3245">
                  <c:v>42.887799999999999</c:v>
                </c:pt>
                <c:pt idx="3246">
                  <c:v>43.037399999999998</c:v>
                </c:pt>
                <c:pt idx="3247">
                  <c:v>43.099699999999999</c:v>
                </c:pt>
                <c:pt idx="3248">
                  <c:v>43.099600000000002</c:v>
                </c:pt>
                <c:pt idx="3249">
                  <c:v>43.024099999999997</c:v>
                </c:pt>
                <c:pt idx="3250">
                  <c:v>43.260300000000001</c:v>
                </c:pt>
                <c:pt idx="3251">
                  <c:v>43.383699999999997</c:v>
                </c:pt>
                <c:pt idx="3252">
                  <c:v>43.476500000000001</c:v>
                </c:pt>
                <c:pt idx="3253">
                  <c:v>43.414200000000001</c:v>
                </c:pt>
                <c:pt idx="3254">
                  <c:v>43.434899999999999</c:v>
                </c:pt>
                <c:pt idx="3255">
                  <c:v>43.3857</c:v>
                </c:pt>
                <c:pt idx="3256">
                  <c:v>43.447600000000001</c:v>
                </c:pt>
                <c:pt idx="3257">
                  <c:v>43.439100000000003</c:v>
                </c:pt>
                <c:pt idx="3258">
                  <c:v>43.2483</c:v>
                </c:pt>
                <c:pt idx="3259">
                  <c:v>42.850700000000003</c:v>
                </c:pt>
                <c:pt idx="3260">
                  <c:v>42.737499999999997</c:v>
                </c:pt>
                <c:pt idx="3261">
                  <c:v>42.652200000000001</c:v>
                </c:pt>
                <c:pt idx="3262">
                  <c:v>42.976799999999997</c:v>
                </c:pt>
                <c:pt idx="3263">
                  <c:v>42.9574</c:v>
                </c:pt>
                <c:pt idx="3264">
                  <c:v>42.796100000000003</c:v>
                </c:pt>
                <c:pt idx="3265">
                  <c:v>42.576000000000001</c:v>
                </c:pt>
                <c:pt idx="3266">
                  <c:v>42.783499999999997</c:v>
                </c:pt>
                <c:pt idx="3267">
                  <c:v>42.754899999999999</c:v>
                </c:pt>
                <c:pt idx="3268">
                  <c:v>42.722900000000003</c:v>
                </c:pt>
                <c:pt idx="3269">
                  <c:v>42.554499999999997</c:v>
                </c:pt>
                <c:pt idx="3270">
                  <c:v>42.65</c:v>
                </c:pt>
                <c:pt idx="3271">
                  <c:v>42.786099999999998</c:v>
                </c:pt>
                <c:pt idx="3272">
                  <c:v>42.8245</c:v>
                </c:pt>
                <c:pt idx="3273">
                  <c:v>42.657600000000002</c:v>
                </c:pt>
                <c:pt idx="3274">
                  <c:v>42.6372</c:v>
                </c:pt>
                <c:pt idx="3275">
                  <c:v>42.374600000000001</c:v>
                </c:pt>
                <c:pt idx="3276">
                  <c:v>42.343200000000003</c:v>
                </c:pt>
                <c:pt idx="3277">
                  <c:v>42.430399999999999</c:v>
                </c:pt>
                <c:pt idx="3278">
                  <c:v>42.546599999999998</c:v>
                </c:pt>
                <c:pt idx="3279">
                  <c:v>42.637700000000002</c:v>
                </c:pt>
                <c:pt idx="3280">
                  <c:v>42.5627</c:v>
                </c:pt>
                <c:pt idx="3281">
                  <c:v>42.5914</c:v>
                </c:pt>
                <c:pt idx="3282">
                  <c:v>42.390700000000002</c:v>
                </c:pt>
                <c:pt idx="3283">
                  <c:v>42.2363</c:v>
                </c:pt>
                <c:pt idx="3284">
                  <c:v>42.513399999999997</c:v>
                </c:pt>
                <c:pt idx="3285">
                  <c:v>42.502400000000002</c:v>
                </c:pt>
                <c:pt idx="3286">
                  <c:v>42.362699999999997</c:v>
                </c:pt>
                <c:pt idx="3287">
                  <c:v>42.214100000000002</c:v>
                </c:pt>
                <c:pt idx="3288">
                  <c:v>42.214599999999997</c:v>
                </c:pt>
                <c:pt idx="3289">
                  <c:v>42.636699999999998</c:v>
                </c:pt>
                <c:pt idx="3290">
                  <c:v>42.9255</c:v>
                </c:pt>
                <c:pt idx="3291">
                  <c:v>43.07</c:v>
                </c:pt>
                <c:pt idx="3292">
                  <c:v>43.025300000000001</c:v>
                </c:pt>
                <c:pt idx="3293">
                  <c:v>42.799300000000002</c:v>
                </c:pt>
                <c:pt idx="3294">
                  <c:v>42.761600000000001</c:v>
                </c:pt>
                <c:pt idx="3295">
                  <c:v>42.366100000000003</c:v>
                </c:pt>
                <c:pt idx="3296">
                  <c:v>42.231099999999998</c:v>
                </c:pt>
                <c:pt idx="3297">
                  <c:v>42.147100000000002</c:v>
                </c:pt>
                <c:pt idx="3298">
                  <c:v>41.851900000000001</c:v>
                </c:pt>
                <c:pt idx="3299">
                  <c:v>41.259099999999997</c:v>
                </c:pt>
                <c:pt idx="3300">
                  <c:v>41.138199999999998</c:v>
                </c:pt>
                <c:pt idx="3301">
                  <c:v>41.159300000000002</c:v>
                </c:pt>
                <c:pt idx="3302">
                  <c:v>40.976700000000001</c:v>
                </c:pt>
                <c:pt idx="3303">
                  <c:v>40.941699999999997</c:v>
                </c:pt>
                <c:pt idx="3304">
                  <c:v>40.743499999999997</c:v>
                </c:pt>
                <c:pt idx="3305">
                  <c:v>40.728400000000001</c:v>
                </c:pt>
                <c:pt idx="3306">
                  <c:v>40.619999999999997</c:v>
                </c:pt>
                <c:pt idx="3307">
                  <c:v>40.701900000000002</c:v>
                </c:pt>
                <c:pt idx="3308">
                  <c:v>40.542999999999999</c:v>
                </c:pt>
                <c:pt idx="3309">
                  <c:v>40.197299999999998</c:v>
                </c:pt>
                <c:pt idx="3310">
                  <c:v>40.204099999999997</c:v>
                </c:pt>
                <c:pt idx="3311">
                  <c:v>40.493099999999998</c:v>
                </c:pt>
                <c:pt idx="3312">
                  <c:v>39.125</c:v>
                </c:pt>
                <c:pt idx="3313">
                  <c:v>38.564399999999999</c:v>
                </c:pt>
                <c:pt idx="3314">
                  <c:v>38.535699999999999</c:v>
                </c:pt>
                <c:pt idx="3315">
                  <c:v>39.930700000000002</c:v>
                </c:pt>
                <c:pt idx="3316">
                  <c:v>39.305599999999998</c:v>
                </c:pt>
                <c:pt idx="3317">
                  <c:v>38.055599999999998</c:v>
                </c:pt>
                <c:pt idx="3318">
                  <c:v>38.355600000000003</c:v>
                </c:pt>
                <c:pt idx="3319">
                  <c:v>38.105600000000003</c:v>
                </c:pt>
                <c:pt idx="3320">
                  <c:v>38.128900000000002</c:v>
                </c:pt>
                <c:pt idx="3321">
                  <c:v>37.816099999999999</c:v>
                </c:pt>
                <c:pt idx="3322">
                  <c:v>38.203400000000002</c:v>
                </c:pt>
                <c:pt idx="3323">
                  <c:v>38.103400000000001</c:v>
                </c:pt>
                <c:pt idx="3324">
                  <c:v>37.902900000000002</c:v>
                </c:pt>
                <c:pt idx="3325">
                  <c:v>37.627899999999997</c:v>
                </c:pt>
                <c:pt idx="3326">
                  <c:v>37.540199999999999</c:v>
                </c:pt>
                <c:pt idx="3327">
                  <c:v>37.552799999999998</c:v>
                </c:pt>
                <c:pt idx="3328">
                  <c:v>37.715200000000003</c:v>
                </c:pt>
                <c:pt idx="3329">
                  <c:v>37.465200000000003</c:v>
                </c:pt>
                <c:pt idx="3330">
                  <c:v>37.465200000000003</c:v>
                </c:pt>
                <c:pt idx="3331">
                  <c:v>37.477499999999999</c:v>
                </c:pt>
                <c:pt idx="3332">
                  <c:v>37.564799999999998</c:v>
                </c:pt>
                <c:pt idx="3333">
                  <c:v>38.014800000000001</c:v>
                </c:pt>
                <c:pt idx="3334">
                  <c:v>38.364199999999997</c:v>
                </c:pt>
                <c:pt idx="3335">
                  <c:v>38.163699999999999</c:v>
                </c:pt>
                <c:pt idx="3336">
                  <c:v>38.463700000000003</c:v>
                </c:pt>
                <c:pt idx="3337">
                  <c:v>38.663699999999999</c:v>
                </c:pt>
                <c:pt idx="3338">
                  <c:v>38.388300000000001</c:v>
                </c:pt>
                <c:pt idx="3339">
                  <c:v>39.301499999999997</c:v>
                </c:pt>
                <c:pt idx="3340">
                  <c:v>39.401499999999999</c:v>
                </c:pt>
                <c:pt idx="3341">
                  <c:v>39.588700000000003</c:v>
                </c:pt>
                <c:pt idx="3342">
                  <c:v>40.176000000000002</c:v>
                </c:pt>
                <c:pt idx="3343">
                  <c:v>40.401200000000003</c:v>
                </c:pt>
                <c:pt idx="3344">
                  <c:v>41.025500000000001</c:v>
                </c:pt>
                <c:pt idx="3345">
                  <c:v>41.4255</c:v>
                </c:pt>
                <c:pt idx="3346">
                  <c:v>41.525500000000001</c:v>
                </c:pt>
                <c:pt idx="3347">
                  <c:v>40.775500000000001</c:v>
                </c:pt>
                <c:pt idx="3348">
                  <c:v>40.525500000000001</c:v>
                </c:pt>
                <c:pt idx="3349">
                  <c:v>39.625500000000002</c:v>
                </c:pt>
                <c:pt idx="3350">
                  <c:v>39.775500000000001</c:v>
                </c:pt>
                <c:pt idx="3351">
                  <c:v>39.675800000000002</c:v>
                </c:pt>
                <c:pt idx="3352">
                  <c:v>39.775799999999997</c:v>
                </c:pt>
                <c:pt idx="3353">
                  <c:v>40.125799999999998</c:v>
                </c:pt>
                <c:pt idx="3354">
                  <c:v>40.087499999999999</c:v>
                </c:pt>
                <c:pt idx="3355">
                  <c:v>40.037500000000001</c:v>
                </c:pt>
                <c:pt idx="3356">
                  <c:v>39.849899999999998</c:v>
                </c:pt>
                <c:pt idx="3357">
                  <c:v>39.599899999999998</c:v>
                </c:pt>
                <c:pt idx="3358">
                  <c:v>39.4499</c:v>
                </c:pt>
                <c:pt idx="3359">
                  <c:v>39.149900000000002</c:v>
                </c:pt>
                <c:pt idx="3360">
                  <c:v>38.749899999999997</c:v>
                </c:pt>
                <c:pt idx="3361">
                  <c:v>38.712600000000002</c:v>
                </c:pt>
                <c:pt idx="3362">
                  <c:v>38.700200000000002</c:v>
                </c:pt>
                <c:pt idx="3363">
                  <c:v>39.0383</c:v>
                </c:pt>
                <c:pt idx="3364">
                  <c:v>38.738300000000002</c:v>
                </c:pt>
                <c:pt idx="3365">
                  <c:v>38.7883</c:v>
                </c:pt>
                <c:pt idx="3366">
                  <c:v>38.513500000000001</c:v>
                </c:pt>
                <c:pt idx="3367">
                  <c:v>38.413499999999999</c:v>
                </c:pt>
                <c:pt idx="3368">
                  <c:v>38.5505</c:v>
                </c:pt>
                <c:pt idx="3369">
                  <c:v>38.575499999999998</c:v>
                </c:pt>
                <c:pt idx="3370">
                  <c:v>38.6755</c:v>
                </c:pt>
                <c:pt idx="3371">
                  <c:v>38.813000000000002</c:v>
                </c:pt>
                <c:pt idx="3372">
                  <c:v>38.713000000000001</c:v>
                </c:pt>
                <c:pt idx="3373">
                  <c:v>38.613</c:v>
                </c:pt>
                <c:pt idx="3374">
                  <c:v>38.813000000000002</c:v>
                </c:pt>
                <c:pt idx="3375">
                  <c:v>39.113</c:v>
                </c:pt>
                <c:pt idx="3376">
                  <c:v>39.012999999999998</c:v>
                </c:pt>
                <c:pt idx="3377">
                  <c:v>38.863</c:v>
                </c:pt>
                <c:pt idx="3378">
                  <c:v>38.838200000000001</c:v>
                </c:pt>
                <c:pt idx="3379">
                  <c:v>38.738199999999999</c:v>
                </c:pt>
                <c:pt idx="3380">
                  <c:v>38.675199999999997</c:v>
                </c:pt>
                <c:pt idx="3381">
                  <c:v>38.925199999999997</c:v>
                </c:pt>
                <c:pt idx="3382">
                  <c:v>39.1</c:v>
                </c:pt>
                <c:pt idx="3383">
                  <c:v>39.1</c:v>
                </c:pt>
                <c:pt idx="3384">
                  <c:v>39.475200000000001</c:v>
                </c:pt>
                <c:pt idx="3385">
                  <c:v>39.400599999999997</c:v>
                </c:pt>
                <c:pt idx="3386">
                  <c:v>39.312800000000003</c:v>
                </c:pt>
                <c:pt idx="3387">
                  <c:v>39.312800000000003</c:v>
                </c:pt>
                <c:pt idx="3388">
                  <c:v>39.088099999999997</c:v>
                </c:pt>
                <c:pt idx="3389">
                  <c:v>39.113500000000002</c:v>
                </c:pt>
                <c:pt idx="3390">
                  <c:v>39.276200000000003</c:v>
                </c:pt>
                <c:pt idx="3391">
                  <c:v>39.226500000000001</c:v>
                </c:pt>
                <c:pt idx="3392">
                  <c:v>39.2014</c:v>
                </c:pt>
                <c:pt idx="3393">
                  <c:v>39.3262</c:v>
                </c:pt>
                <c:pt idx="3394">
                  <c:v>39.176200000000001</c:v>
                </c:pt>
                <c:pt idx="3395">
                  <c:v>39.026200000000003</c:v>
                </c:pt>
                <c:pt idx="3396">
                  <c:v>39.026200000000003</c:v>
                </c:pt>
                <c:pt idx="3397">
                  <c:v>38.988500000000002</c:v>
                </c:pt>
                <c:pt idx="3398">
                  <c:v>38.925800000000002</c:v>
                </c:pt>
                <c:pt idx="3399">
                  <c:v>38.950800000000001</c:v>
                </c:pt>
                <c:pt idx="3400">
                  <c:v>38.825600000000001</c:v>
                </c:pt>
                <c:pt idx="3401">
                  <c:v>38.662999999999997</c:v>
                </c:pt>
                <c:pt idx="3402">
                  <c:v>38.762999999999998</c:v>
                </c:pt>
                <c:pt idx="3403">
                  <c:v>38.8752</c:v>
                </c:pt>
                <c:pt idx="3404">
                  <c:v>38.8001</c:v>
                </c:pt>
                <c:pt idx="3405">
                  <c:v>38.949800000000003</c:v>
                </c:pt>
                <c:pt idx="3406">
                  <c:v>38.8249</c:v>
                </c:pt>
                <c:pt idx="3407">
                  <c:v>38.9499</c:v>
                </c:pt>
                <c:pt idx="3408">
                  <c:v>38.850099999999998</c:v>
                </c:pt>
                <c:pt idx="3409">
                  <c:v>38.725200000000001</c:v>
                </c:pt>
                <c:pt idx="3410">
                  <c:v>38.387999999999998</c:v>
                </c:pt>
                <c:pt idx="3411">
                  <c:v>38.200499999999998</c:v>
                </c:pt>
                <c:pt idx="3412">
                  <c:v>38.200499999999998</c:v>
                </c:pt>
                <c:pt idx="3413">
                  <c:v>38.200499999999998</c:v>
                </c:pt>
                <c:pt idx="3414">
                  <c:v>38.250500000000002</c:v>
                </c:pt>
                <c:pt idx="3415">
                  <c:v>38.312899999999999</c:v>
                </c:pt>
                <c:pt idx="3416">
                  <c:v>38.462800000000001</c:v>
                </c:pt>
                <c:pt idx="3417">
                  <c:v>38.412799999999997</c:v>
                </c:pt>
                <c:pt idx="3418">
                  <c:v>38.612900000000003</c:v>
                </c:pt>
                <c:pt idx="3419">
                  <c:v>38.387900000000002</c:v>
                </c:pt>
                <c:pt idx="3420">
                  <c:v>38.200400000000002</c:v>
                </c:pt>
                <c:pt idx="3421">
                  <c:v>38.300400000000003</c:v>
                </c:pt>
                <c:pt idx="3422">
                  <c:v>38.250399999999999</c:v>
                </c:pt>
                <c:pt idx="3423">
                  <c:v>38.213000000000001</c:v>
                </c:pt>
                <c:pt idx="3424">
                  <c:v>38.287999999999997</c:v>
                </c:pt>
                <c:pt idx="3425">
                  <c:v>38.238100000000003</c:v>
                </c:pt>
                <c:pt idx="3426">
                  <c:v>38.525500000000001</c:v>
                </c:pt>
                <c:pt idx="3427">
                  <c:v>38.5381</c:v>
                </c:pt>
                <c:pt idx="3428">
                  <c:v>38.325499999999998</c:v>
                </c:pt>
                <c:pt idx="3429">
                  <c:v>38.3628</c:v>
                </c:pt>
                <c:pt idx="3430">
                  <c:v>38.425199999999997</c:v>
                </c:pt>
                <c:pt idx="3431">
                  <c:v>38.600200000000001</c:v>
                </c:pt>
                <c:pt idx="3432">
                  <c:v>38.850200000000001</c:v>
                </c:pt>
                <c:pt idx="3433">
                  <c:v>38.887500000000003</c:v>
                </c:pt>
                <c:pt idx="3434">
                  <c:v>38.900100000000002</c:v>
                </c:pt>
                <c:pt idx="3435">
                  <c:v>39.237400000000001</c:v>
                </c:pt>
                <c:pt idx="3436">
                  <c:v>39.487400000000001</c:v>
                </c:pt>
                <c:pt idx="3437">
                  <c:v>39.412399999999998</c:v>
                </c:pt>
                <c:pt idx="3438">
                  <c:v>39.525100000000002</c:v>
                </c:pt>
                <c:pt idx="3439">
                  <c:v>39.613199999999999</c:v>
                </c:pt>
                <c:pt idx="3440">
                  <c:v>39.401299999999999</c:v>
                </c:pt>
                <c:pt idx="3441">
                  <c:v>39.4636</c:v>
                </c:pt>
                <c:pt idx="3442">
                  <c:v>39.226300000000002</c:v>
                </c:pt>
                <c:pt idx="3443">
                  <c:v>39.189100000000003</c:v>
                </c:pt>
                <c:pt idx="3444">
                  <c:v>39.189300000000003</c:v>
                </c:pt>
                <c:pt idx="3445">
                  <c:v>39.389299999999999</c:v>
                </c:pt>
                <c:pt idx="3446">
                  <c:v>39.451599999999999</c:v>
                </c:pt>
                <c:pt idx="3447">
                  <c:v>39.789200000000001</c:v>
                </c:pt>
                <c:pt idx="3448">
                  <c:v>39.7014</c:v>
                </c:pt>
                <c:pt idx="3449">
                  <c:v>39.551400000000001</c:v>
                </c:pt>
                <c:pt idx="3450">
                  <c:v>39.651400000000002</c:v>
                </c:pt>
                <c:pt idx="3451">
                  <c:v>39.863399999999999</c:v>
                </c:pt>
                <c:pt idx="3452">
                  <c:v>40.125599999999999</c:v>
                </c:pt>
                <c:pt idx="3453">
                  <c:v>40.0182</c:v>
                </c:pt>
                <c:pt idx="3454">
                  <c:v>39.9557</c:v>
                </c:pt>
                <c:pt idx="3455">
                  <c:v>39.593499999999999</c:v>
                </c:pt>
                <c:pt idx="3456">
                  <c:v>39.856000000000002</c:v>
                </c:pt>
                <c:pt idx="3457">
                  <c:v>39.655999999999999</c:v>
                </c:pt>
                <c:pt idx="3458">
                  <c:v>39.493499999999997</c:v>
                </c:pt>
                <c:pt idx="3459">
                  <c:v>39.655999999999999</c:v>
                </c:pt>
                <c:pt idx="3460">
                  <c:v>39.731000000000002</c:v>
                </c:pt>
                <c:pt idx="3461">
                  <c:v>39.533299999999997</c:v>
                </c:pt>
                <c:pt idx="3462">
                  <c:v>39.518099999999997</c:v>
                </c:pt>
                <c:pt idx="3463">
                  <c:v>39.568100000000001</c:v>
                </c:pt>
                <c:pt idx="3464">
                  <c:v>39.605499999999999</c:v>
                </c:pt>
                <c:pt idx="3465">
                  <c:v>39.930199999999999</c:v>
                </c:pt>
                <c:pt idx="3466">
                  <c:v>39.680199999999999</c:v>
                </c:pt>
                <c:pt idx="3467">
                  <c:v>39.643000000000001</c:v>
                </c:pt>
                <c:pt idx="3468">
                  <c:v>39.504899999999999</c:v>
                </c:pt>
                <c:pt idx="3469">
                  <c:v>39.305100000000003</c:v>
                </c:pt>
                <c:pt idx="3470">
                  <c:v>39.255200000000002</c:v>
                </c:pt>
                <c:pt idx="3471">
                  <c:v>39.380200000000002</c:v>
                </c:pt>
                <c:pt idx="3472">
                  <c:v>39.267800000000001</c:v>
                </c:pt>
                <c:pt idx="3473">
                  <c:v>39.180199999999999</c:v>
                </c:pt>
                <c:pt idx="3474">
                  <c:v>39.042900000000003</c:v>
                </c:pt>
                <c:pt idx="3475">
                  <c:v>38.780700000000003</c:v>
                </c:pt>
                <c:pt idx="3476">
                  <c:v>38.667900000000003</c:v>
                </c:pt>
                <c:pt idx="3477">
                  <c:v>38.280700000000003</c:v>
                </c:pt>
                <c:pt idx="3478">
                  <c:v>38.367899999999999</c:v>
                </c:pt>
                <c:pt idx="3479">
                  <c:v>38.380400000000002</c:v>
                </c:pt>
                <c:pt idx="3480">
                  <c:v>38.492800000000003</c:v>
                </c:pt>
                <c:pt idx="3481">
                  <c:v>38.5929</c:v>
                </c:pt>
                <c:pt idx="3482">
                  <c:v>38.443100000000001</c:v>
                </c:pt>
                <c:pt idx="3483">
                  <c:v>38.418199999999999</c:v>
                </c:pt>
                <c:pt idx="3484">
                  <c:v>38.6434</c:v>
                </c:pt>
                <c:pt idx="3485">
                  <c:v>38.418399999999998</c:v>
                </c:pt>
                <c:pt idx="3486">
                  <c:v>38.081000000000003</c:v>
                </c:pt>
                <c:pt idx="3487">
                  <c:v>38.1937</c:v>
                </c:pt>
                <c:pt idx="3488">
                  <c:v>38.3187</c:v>
                </c:pt>
                <c:pt idx="3489">
                  <c:v>38.238900000000001</c:v>
                </c:pt>
                <c:pt idx="3490">
                  <c:v>38.201599999999999</c:v>
                </c:pt>
                <c:pt idx="3491">
                  <c:v>38.164000000000001</c:v>
                </c:pt>
                <c:pt idx="3492">
                  <c:v>38.064</c:v>
                </c:pt>
                <c:pt idx="3493">
                  <c:v>38.076599999999999</c:v>
                </c:pt>
                <c:pt idx="3494">
                  <c:v>38.1267</c:v>
                </c:pt>
                <c:pt idx="3495">
                  <c:v>37.867199999999997</c:v>
                </c:pt>
                <c:pt idx="3496">
                  <c:v>37.739699999999999</c:v>
                </c:pt>
                <c:pt idx="3497">
                  <c:v>37.839599999999997</c:v>
                </c:pt>
                <c:pt idx="3498">
                  <c:v>38.007399999999997</c:v>
                </c:pt>
                <c:pt idx="3499">
                  <c:v>37.819899999999997</c:v>
                </c:pt>
                <c:pt idx="3500">
                  <c:v>37.770000000000003</c:v>
                </c:pt>
                <c:pt idx="3501">
                  <c:v>37.457599999999999</c:v>
                </c:pt>
                <c:pt idx="3502">
                  <c:v>37.395800000000001</c:v>
                </c:pt>
                <c:pt idx="3503">
                  <c:v>37.280900000000003</c:v>
                </c:pt>
                <c:pt idx="3504">
                  <c:v>37.319200000000002</c:v>
                </c:pt>
                <c:pt idx="3505">
                  <c:v>36.957099999999997</c:v>
                </c:pt>
                <c:pt idx="3506">
                  <c:v>37.281500000000001</c:v>
                </c:pt>
                <c:pt idx="3507">
                  <c:v>37.6188</c:v>
                </c:pt>
                <c:pt idx="3508">
                  <c:v>37.6188</c:v>
                </c:pt>
                <c:pt idx="3509">
                  <c:v>37.435600000000001</c:v>
                </c:pt>
                <c:pt idx="3510">
                  <c:v>37.481499999999997</c:v>
                </c:pt>
                <c:pt idx="3511">
                  <c:v>37.290199999999999</c:v>
                </c:pt>
                <c:pt idx="3512">
                  <c:v>36.965899999999998</c:v>
                </c:pt>
                <c:pt idx="3513">
                  <c:v>36.887700000000002</c:v>
                </c:pt>
                <c:pt idx="3514">
                  <c:v>36.888599999999997</c:v>
                </c:pt>
                <c:pt idx="3515">
                  <c:v>36.8384</c:v>
                </c:pt>
                <c:pt idx="3516">
                  <c:v>36.888399999999997</c:v>
                </c:pt>
                <c:pt idx="3517">
                  <c:v>36.605400000000003</c:v>
                </c:pt>
                <c:pt idx="3518">
                  <c:v>36.505099999999999</c:v>
                </c:pt>
                <c:pt idx="3519">
                  <c:v>36.604900000000001</c:v>
                </c:pt>
                <c:pt idx="3520">
                  <c:v>36.867199999999997</c:v>
                </c:pt>
                <c:pt idx="3521">
                  <c:v>37.004800000000003</c:v>
                </c:pt>
                <c:pt idx="3522">
                  <c:v>37.0045</c:v>
                </c:pt>
                <c:pt idx="3523">
                  <c:v>37.037300000000002</c:v>
                </c:pt>
                <c:pt idx="3524">
                  <c:v>37.307499999999997</c:v>
                </c:pt>
                <c:pt idx="3525">
                  <c:v>37.282800000000002</c:v>
                </c:pt>
                <c:pt idx="3526">
                  <c:v>37.083100000000002</c:v>
                </c:pt>
                <c:pt idx="3527">
                  <c:v>37.203699999999998</c:v>
                </c:pt>
                <c:pt idx="3528">
                  <c:v>37.171799999999998</c:v>
                </c:pt>
                <c:pt idx="3529">
                  <c:v>37.126300000000001</c:v>
                </c:pt>
                <c:pt idx="3530">
                  <c:v>37.201500000000003</c:v>
                </c:pt>
                <c:pt idx="3531">
                  <c:v>36.831200000000003</c:v>
                </c:pt>
                <c:pt idx="3532">
                  <c:v>36.769799999999996</c:v>
                </c:pt>
                <c:pt idx="3533">
                  <c:v>36.607799999999997</c:v>
                </c:pt>
                <c:pt idx="3534">
                  <c:v>36.2318</c:v>
                </c:pt>
                <c:pt idx="3535">
                  <c:v>36.281599999999997</c:v>
                </c:pt>
                <c:pt idx="3536">
                  <c:v>36.447400000000002</c:v>
                </c:pt>
                <c:pt idx="3537">
                  <c:v>36.256</c:v>
                </c:pt>
                <c:pt idx="3538">
                  <c:v>36.0871</c:v>
                </c:pt>
                <c:pt idx="3539">
                  <c:v>36.103000000000002</c:v>
                </c:pt>
                <c:pt idx="3540">
                  <c:v>35.843200000000003</c:v>
                </c:pt>
                <c:pt idx="3541">
                  <c:v>35.701000000000001</c:v>
                </c:pt>
                <c:pt idx="3542">
                  <c:v>35.940600000000003</c:v>
                </c:pt>
                <c:pt idx="3543">
                  <c:v>35.927500000000002</c:v>
                </c:pt>
                <c:pt idx="3544">
                  <c:v>35.960799999999999</c:v>
                </c:pt>
                <c:pt idx="3545">
                  <c:v>35.822499999999998</c:v>
                </c:pt>
                <c:pt idx="3546">
                  <c:v>36.059399999999997</c:v>
                </c:pt>
                <c:pt idx="3547">
                  <c:v>36.123199999999997</c:v>
                </c:pt>
                <c:pt idx="3548">
                  <c:v>35.989400000000003</c:v>
                </c:pt>
                <c:pt idx="3549">
                  <c:v>35.846600000000002</c:v>
                </c:pt>
                <c:pt idx="3550">
                  <c:v>35.571300000000001</c:v>
                </c:pt>
                <c:pt idx="3551">
                  <c:v>34.988900000000001</c:v>
                </c:pt>
                <c:pt idx="3552">
                  <c:v>34.606499999999997</c:v>
                </c:pt>
                <c:pt idx="3553">
                  <c:v>34.442399999999999</c:v>
                </c:pt>
                <c:pt idx="3554">
                  <c:v>34.547899999999998</c:v>
                </c:pt>
                <c:pt idx="3555">
                  <c:v>34.167299999999997</c:v>
                </c:pt>
                <c:pt idx="3556">
                  <c:v>33.829700000000003</c:v>
                </c:pt>
                <c:pt idx="3557">
                  <c:v>34.002200000000002</c:v>
                </c:pt>
                <c:pt idx="3558">
                  <c:v>33.99</c:v>
                </c:pt>
                <c:pt idx="3559">
                  <c:v>33.954300000000003</c:v>
                </c:pt>
                <c:pt idx="3560">
                  <c:v>33.724899999999998</c:v>
                </c:pt>
                <c:pt idx="3561">
                  <c:v>33.550800000000002</c:v>
                </c:pt>
                <c:pt idx="3562">
                  <c:v>33.625900000000001</c:v>
                </c:pt>
                <c:pt idx="3563">
                  <c:v>33.471699999999998</c:v>
                </c:pt>
                <c:pt idx="3564">
                  <c:v>33.478400000000001</c:v>
                </c:pt>
                <c:pt idx="3565">
                  <c:v>33.991599999999998</c:v>
                </c:pt>
                <c:pt idx="3566">
                  <c:v>33.849800000000002</c:v>
                </c:pt>
                <c:pt idx="3567">
                  <c:v>33.576000000000001</c:v>
                </c:pt>
                <c:pt idx="3568">
                  <c:v>33.101599999999998</c:v>
                </c:pt>
                <c:pt idx="3569">
                  <c:v>32.551099999999998</c:v>
                </c:pt>
                <c:pt idx="3570">
                  <c:v>32.0246</c:v>
                </c:pt>
                <c:pt idx="3571">
                  <c:v>32.061599999999999</c:v>
                </c:pt>
                <c:pt idx="3572">
                  <c:v>31.463000000000001</c:v>
                </c:pt>
                <c:pt idx="3573">
                  <c:v>30.863</c:v>
                </c:pt>
                <c:pt idx="3574">
                  <c:v>30.363</c:v>
                </c:pt>
                <c:pt idx="3575">
                  <c:v>30.3507</c:v>
                </c:pt>
                <c:pt idx="3576">
                  <c:v>30.0884</c:v>
                </c:pt>
                <c:pt idx="3577">
                  <c:v>29.124600000000001</c:v>
                </c:pt>
                <c:pt idx="3578">
                  <c:v>28.924600000000002</c:v>
                </c:pt>
                <c:pt idx="3579">
                  <c:v>29.1861</c:v>
                </c:pt>
                <c:pt idx="3580">
                  <c:v>28.423400000000001</c:v>
                </c:pt>
                <c:pt idx="3581">
                  <c:v>28.086600000000001</c:v>
                </c:pt>
                <c:pt idx="3582">
                  <c:v>28.961200000000002</c:v>
                </c:pt>
                <c:pt idx="3583">
                  <c:v>28.211200000000002</c:v>
                </c:pt>
                <c:pt idx="3584">
                  <c:v>28.561199999999999</c:v>
                </c:pt>
                <c:pt idx="3585">
                  <c:v>28.874099999999999</c:v>
                </c:pt>
                <c:pt idx="3586">
                  <c:v>29.374099999999999</c:v>
                </c:pt>
                <c:pt idx="3587">
                  <c:v>29.360199999999999</c:v>
                </c:pt>
                <c:pt idx="3588">
                  <c:v>28.860299999999999</c:v>
                </c:pt>
                <c:pt idx="3589">
                  <c:v>28.585899999999999</c:v>
                </c:pt>
                <c:pt idx="3590">
                  <c:v>28.6859</c:v>
                </c:pt>
                <c:pt idx="3591">
                  <c:v>28.585899999999999</c:v>
                </c:pt>
                <c:pt idx="3592">
                  <c:v>28.023900000000001</c:v>
                </c:pt>
                <c:pt idx="3593">
                  <c:v>27.474299999999999</c:v>
                </c:pt>
                <c:pt idx="3594">
                  <c:v>26.874300000000002</c:v>
                </c:pt>
                <c:pt idx="3595">
                  <c:v>26.386600000000001</c:v>
                </c:pt>
                <c:pt idx="3596">
                  <c:v>25.886600000000001</c:v>
                </c:pt>
                <c:pt idx="3597">
                  <c:v>26.261199999999999</c:v>
                </c:pt>
                <c:pt idx="3598">
                  <c:v>26.3489</c:v>
                </c:pt>
                <c:pt idx="3599">
                  <c:v>25.948899999999998</c:v>
                </c:pt>
                <c:pt idx="3600">
                  <c:v>26.148900000000001</c:v>
                </c:pt>
                <c:pt idx="3601">
                  <c:v>26.248899999999999</c:v>
                </c:pt>
                <c:pt idx="3602">
                  <c:v>25.974399999999999</c:v>
                </c:pt>
                <c:pt idx="3603">
                  <c:v>26.45</c:v>
                </c:pt>
                <c:pt idx="3604">
                  <c:v>26.15</c:v>
                </c:pt>
                <c:pt idx="3605">
                  <c:v>25.849799999999998</c:v>
                </c:pt>
                <c:pt idx="3606">
                  <c:v>25.7498</c:v>
                </c:pt>
                <c:pt idx="3607">
                  <c:v>25.9998</c:v>
                </c:pt>
                <c:pt idx="3608">
                  <c:v>25.7498</c:v>
                </c:pt>
                <c:pt idx="3609">
                  <c:v>25.7498</c:v>
                </c:pt>
                <c:pt idx="3610">
                  <c:v>25.6998</c:v>
                </c:pt>
                <c:pt idx="3611">
                  <c:v>25.650300000000001</c:v>
                </c:pt>
                <c:pt idx="3612">
                  <c:v>25.638400000000001</c:v>
                </c:pt>
                <c:pt idx="3613">
                  <c:v>26.376200000000001</c:v>
                </c:pt>
                <c:pt idx="3614">
                  <c:v>26.3462</c:v>
                </c:pt>
                <c:pt idx="3615">
                  <c:v>26.3843</c:v>
                </c:pt>
                <c:pt idx="3616">
                  <c:v>26.009599999999999</c:v>
                </c:pt>
                <c:pt idx="3617">
                  <c:v>26.146999999999998</c:v>
                </c:pt>
                <c:pt idx="3618">
                  <c:v>25.709099999999999</c:v>
                </c:pt>
                <c:pt idx="3619">
                  <c:v>25.566600000000001</c:v>
                </c:pt>
                <c:pt idx="3620">
                  <c:v>25.866599999999998</c:v>
                </c:pt>
                <c:pt idx="3621">
                  <c:v>26.0166</c:v>
                </c:pt>
                <c:pt idx="3622">
                  <c:v>26.2166</c:v>
                </c:pt>
                <c:pt idx="3623">
                  <c:v>26.227900000000002</c:v>
                </c:pt>
                <c:pt idx="3624">
                  <c:v>26.090499999999999</c:v>
                </c:pt>
                <c:pt idx="3625">
                  <c:v>25.8782</c:v>
                </c:pt>
                <c:pt idx="3626">
                  <c:v>25.978200000000001</c:v>
                </c:pt>
                <c:pt idx="3627">
                  <c:v>26.177499999999998</c:v>
                </c:pt>
                <c:pt idx="3628">
                  <c:v>26.5654</c:v>
                </c:pt>
                <c:pt idx="3629">
                  <c:v>26.940100000000001</c:v>
                </c:pt>
                <c:pt idx="3630">
                  <c:v>27.4544</c:v>
                </c:pt>
                <c:pt idx="3631">
                  <c:v>27.629000000000001</c:v>
                </c:pt>
                <c:pt idx="3632">
                  <c:v>27.466699999999999</c:v>
                </c:pt>
                <c:pt idx="3633">
                  <c:v>27.6267</c:v>
                </c:pt>
                <c:pt idx="3634">
                  <c:v>27.164400000000001</c:v>
                </c:pt>
                <c:pt idx="3635">
                  <c:v>27.264399999999998</c:v>
                </c:pt>
                <c:pt idx="3636">
                  <c:v>27.276700000000002</c:v>
                </c:pt>
                <c:pt idx="3637">
                  <c:v>27.326699999999999</c:v>
                </c:pt>
                <c:pt idx="3638">
                  <c:v>27.1889</c:v>
                </c:pt>
                <c:pt idx="3639">
                  <c:v>27.338899999999999</c:v>
                </c:pt>
                <c:pt idx="3640">
                  <c:v>27.4008</c:v>
                </c:pt>
                <c:pt idx="3641">
                  <c:v>27.5383</c:v>
                </c:pt>
                <c:pt idx="3642">
                  <c:v>27.7761</c:v>
                </c:pt>
                <c:pt idx="3643">
                  <c:v>27.601199999999999</c:v>
                </c:pt>
                <c:pt idx="3644">
                  <c:v>28.187999999999999</c:v>
                </c:pt>
                <c:pt idx="3645">
                  <c:v>29.101099999999999</c:v>
                </c:pt>
                <c:pt idx="3646">
                  <c:v>29.224599999999999</c:v>
                </c:pt>
                <c:pt idx="3647">
                  <c:v>31.3246</c:v>
                </c:pt>
                <c:pt idx="3648">
                  <c:v>31.789000000000001</c:v>
                </c:pt>
                <c:pt idx="3649">
                  <c:v>30.164000000000001</c:v>
                </c:pt>
                <c:pt idx="3650">
                  <c:v>30.538699999999999</c:v>
                </c:pt>
                <c:pt idx="3651">
                  <c:v>29.712900000000001</c:v>
                </c:pt>
                <c:pt idx="3652">
                  <c:v>29.988</c:v>
                </c:pt>
                <c:pt idx="3653">
                  <c:v>30.488</c:v>
                </c:pt>
                <c:pt idx="3654">
                  <c:v>30.038</c:v>
                </c:pt>
                <c:pt idx="3655">
                  <c:v>29.937999999999999</c:v>
                </c:pt>
                <c:pt idx="3656">
                  <c:v>29.712599999999998</c:v>
                </c:pt>
                <c:pt idx="3657">
                  <c:v>29.8126</c:v>
                </c:pt>
                <c:pt idx="3658">
                  <c:v>29.5242</c:v>
                </c:pt>
                <c:pt idx="3659">
                  <c:v>29.074200000000001</c:v>
                </c:pt>
                <c:pt idx="3660">
                  <c:v>29.674199999999999</c:v>
                </c:pt>
                <c:pt idx="3661">
                  <c:v>30.287600000000001</c:v>
                </c:pt>
                <c:pt idx="3662">
                  <c:v>30.337599999999998</c:v>
                </c:pt>
                <c:pt idx="3663">
                  <c:v>30.087599999999998</c:v>
                </c:pt>
                <c:pt idx="3664">
                  <c:v>30.137599999999999</c:v>
                </c:pt>
                <c:pt idx="3665">
                  <c:v>30.037600000000001</c:v>
                </c:pt>
                <c:pt idx="3666">
                  <c:v>30.0992</c:v>
                </c:pt>
                <c:pt idx="3667">
                  <c:v>30.249199999999998</c:v>
                </c:pt>
                <c:pt idx="3668">
                  <c:v>30.5731</c:v>
                </c:pt>
                <c:pt idx="3669">
                  <c:v>30.8354</c:v>
                </c:pt>
                <c:pt idx="3670">
                  <c:v>31.272400000000001</c:v>
                </c:pt>
                <c:pt idx="3671">
                  <c:v>31.197099999999999</c:v>
                </c:pt>
                <c:pt idx="3672">
                  <c:v>31.6723</c:v>
                </c:pt>
                <c:pt idx="3673">
                  <c:v>31.972300000000001</c:v>
                </c:pt>
                <c:pt idx="3674">
                  <c:v>32.896799999999999</c:v>
                </c:pt>
                <c:pt idx="3675">
                  <c:v>32.896799999999999</c:v>
                </c:pt>
                <c:pt idx="3676">
                  <c:v>32.846800000000002</c:v>
                </c:pt>
                <c:pt idx="3677">
                  <c:v>32.396799999999999</c:v>
                </c:pt>
                <c:pt idx="3678">
                  <c:v>32.221400000000003</c:v>
                </c:pt>
                <c:pt idx="3679">
                  <c:v>32.146900000000002</c:v>
                </c:pt>
                <c:pt idx="3680">
                  <c:v>32.2849</c:v>
                </c:pt>
                <c:pt idx="3681">
                  <c:v>32.460099999999997</c:v>
                </c:pt>
                <c:pt idx="3682">
                  <c:v>32.522599999999997</c:v>
                </c:pt>
                <c:pt idx="3683">
                  <c:v>32.872599999999998</c:v>
                </c:pt>
                <c:pt idx="3684">
                  <c:v>34.035600000000002</c:v>
                </c:pt>
                <c:pt idx="3685">
                  <c:v>32.910499999999999</c:v>
                </c:pt>
                <c:pt idx="3686">
                  <c:v>33.697499999999998</c:v>
                </c:pt>
                <c:pt idx="3687">
                  <c:v>33.682299999999998</c:v>
                </c:pt>
                <c:pt idx="3688">
                  <c:v>33.669400000000003</c:v>
                </c:pt>
                <c:pt idx="3689">
                  <c:v>32.619399999999999</c:v>
                </c:pt>
                <c:pt idx="3690">
                  <c:v>32.744999999999997</c:v>
                </c:pt>
                <c:pt idx="3691">
                  <c:v>33.044800000000002</c:v>
                </c:pt>
                <c:pt idx="3692">
                  <c:v>33.294800000000002</c:v>
                </c:pt>
                <c:pt idx="3693">
                  <c:v>34.086500000000001</c:v>
                </c:pt>
                <c:pt idx="3694">
                  <c:v>34.686500000000002</c:v>
                </c:pt>
                <c:pt idx="3695">
                  <c:v>33.812100000000001</c:v>
                </c:pt>
                <c:pt idx="3696">
                  <c:v>33.586100000000002</c:v>
                </c:pt>
                <c:pt idx="3697">
                  <c:v>33.904000000000003</c:v>
                </c:pt>
                <c:pt idx="3698">
                  <c:v>33.6282</c:v>
                </c:pt>
                <c:pt idx="3699">
                  <c:v>31.4282</c:v>
                </c:pt>
                <c:pt idx="3700">
                  <c:v>32.253300000000003</c:v>
                </c:pt>
                <c:pt idx="3701">
                  <c:v>32.665500000000002</c:v>
                </c:pt>
                <c:pt idx="3702">
                  <c:v>32.626199999999997</c:v>
                </c:pt>
                <c:pt idx="3703">
                  <c:v>33.363199999999999</c:v>
                </c:pt>
                <c:pt idx="3704">
                  <c:v>33.1496</c:v>
                </c:pt>
                <c:pt idx="3705">
                  <c:v>32.874699999999997</c:v>
                </c:pt>
                <c:pt idx="3706">
                  <c:v>33.321399999999997</c:v>
                </c:pt>
                <c:pt idx="3707">
                  <c:v>33.646799999999999</c:v>
                </c:pt>
                <c:pt idx="3708">
                  <c:v>33.396700000000003</c:v>
                </c:pt>
                <c:pt idx="3709">
                  <c:v>33.196399999999997</c:v>
                </c:pt>
                <c:pt idx="3710">
                  <c:v>33.184199999999997</c:v>
                </c:pt>
                <c:pt idx="3711">
                  <c:v>33.3596</c:v>
                </c:pt>
                <c:pt idx="3712">
                  <c:v>33.122599999999998</c:v>
                </c:pt>
                <c:pt idx="3713">
                  <c:v>32.722900000000003</c:v>
                </c:pt>
                <c:pt idx="3714">
                  <c:v>32.622900000000001</c:v>
                </c:pt>
                <c:pt idx="3715">
                  <c:v>32.285499999999999</c:v>
                </c:pt>
                <c:pt idx="3716">
                  <c:v>32.109699999999997</c:v>
                </c:pt>
                <c:pt idx="3717">
                  <c:v>31.908799999999999</c:v>
                </c:pt>
                <c:pt idx="3718">
                  <c:v>31.896799999999999</c:v>
                </c:pt>
                <c:pt idx="3719">
                  <c:v>32.3461</c:v>
                </c:pt>
                <c:pt idx="3720">
                  <c:v>32.333199999999998</c:v>
                </c:pt>
                <c:pt idx="3721">
                  <c:v>32.207900000000002</c:v>
                </c:pt>
                <c:pt idx="3722">
                  <c:v>32.2943</c:v>
                </c:pt>
                <c:pt idx="3723">
                  <c:v>32.494500000000002</c:v>
                </c:pt>
                <c:pt idx="3724">
                  <c:v>32.546300000000002</c:v>
                </c:pt>
                <c:pt idx="3725">
                  <c:v>32.340800000000002</c:v>
                </c:pt>
                <c:pt idx="3726">
                  <c:v>32.302399999999999</c:v>
                </c:pt>
                <c:pt idx="3727">
                  <c:v>32.099699999999999</c:v>
                </c:pt>
                <c:pt idx="3728">
                  <c:v>31.792400000000001</c:v>
                </c:pt>
                <c:pt idx="3729">
                  <c:v>31.6691</c:v>
                </c:pt>
                <c:pt idx="3730">
                  <c:v>31.686900000000001</c:v>
                </c:pt>
                <c:pt idx="3731">
                  <c:v>31.5625</c:v>
                </c:pt>
                <c:pt idx="3732">
                  <c:v>31.4879</c:v>
                </c:pt>
                <c:pt idx="3733">
                  <c:v>31.5379</c:v>
                </c:pt>
                <c:pt idx="3734">
                  <c:v>31.787299999999998</c:v>
                </c:pt>
                <c:pt idx="3735">
                  <c:v>31.549900000000001</c:v>
                </c:pt>
                <c:pt idx="3736">
                  <c:v>31.350999999999999</c:v>
                </c:pt>
                <c:pt idx="3737">
                  <c:v>31.549299999999999</c:v>
                </c:pt>
                <c:pt idx="3738">
                  <c:v>31.697900000000001</c:v>
                </c:pt>
                <c:pt idx="3739">
                  <c:v>31.678599999999999</c:v>
                </c:pt>
                <c:pt idx="3740">
                  <c:v>31.4024</c:v>
                </c:pt>
                <c:pt idx="3741">
                  <c:v>31.4148</c:v>
                </c:pt>
                <c:pt idx="3742">
                  <c:v>31.589500000000001</c:v>
                </c:pt>
                <c:pt idx="3743">
                  <c:v>31.700800000000001</c:v>
                </c:pt>
                <c:pt idx="3744">
                  <c:v>31.898299999999999</c:v>
                </c:pt>
                <c:pt idx="3745">
                  <c:v>31.9604</c:v>
                </c:pt>
                <c:pt idx="3746">
                  <c:v>32.409199999999998</c:v>
                </c:pt>
                <c:pt idx="3747">
                  <c:v>32.994900000000001</c:v>
                </c:pt>
                <c:pt idx="3748">
                  <c:v>33.393099999999997</c:v>
                </c:pt>
                <c:pt idx="3749">
                  <c:v>33.2044</c:v>
                </c:pt>
                <c:pt idx="3750">
                  <c:v>33.9544</c:v>
                </c:pt>
                <c:pt idx="3751">
                  <c:v>35.2014</c:v>
                </c:pt>
                <c:pt idx="3752">
                  <c:v>35.735599999999998</c:v>
                </c:pt>
                <c:pt idx="3753">
                  <c:v>35.982900000000001</c:v>
                </c:pt>
                <c:pt idx="3754">
                  <c:v>35.356000000000002</c:v>
                </c:pt>
                <c:pt idx="3755">
                  <c:v>38.502200000000002</c:v>
                </c:pt>
                <c:pt idx="3756">
                  <c:v>38.046999999999997</c:v>
                </c:pt>
                <c:pt idx="3757">
                  <c:v>37.905500000000004</c:v>
                </c:pt>
                <c:pt idx="3758">
                  <c:v>39.1738</c:v>
                </c:pt>
                <c:pt idx="3759">
                  <c:v>39.212600000000002</c:v>
                </c:pt>
                <c:pt idx="3760">
                  <c:v>39.8352</c:v>
                </c:pt>
                <c:pt idx="3761">
                  <c:v>41.7637</c:v>
                </c:pt>
                <c:pt idx="3762">
                  <c:v>40.931100000000001</c:v>
                </c:pt>
                <c:pt idx="3763">
                  <c:v>41.052900000000001</c:v>
                </c:pt>
                <c:pt idx="3764">
                  <c:v>39.579799999999999</c:v>
                </c:pt>
                <c:pt idx="3765">
                  <c:v>39.939</c:v>
                </c:pt>
                <c:pt idx="3766">
                  <c:v>40.386600000000001</c:v>
                </c:pt>
                <c:pt idx="3767">
                  <c:v>40.735799999999998</c:v>
                </c:pt>
                <c:pt idx="3768">
                  <c:v>41.059899999999999</c:v>
                </c:pt>
                <c:pt idx="3769">
                  <c:v>42.669400000000003</c:v>
                </c:pt>
                <c:pt idx="3770">
                  <c:v>42.196399999999997</c:v>
                </c:pt>
                <c:pt idx="3771">
                  <c:v>41.9116</c:v>
                </c:pt>
                <c:pt idx="3772">
                  <c:v>42.131900000000002</c:v>
                </c:pt>
                <c:pt idx="3773">
                  <c:v>42.89</c:v>
                </c:pt>
                <c:pt idx="3774">
                  <c:v>43.139099999999999</c:v>
                </c:pt>
                <c:pt idx="3775">
                  <c:v>44.999899999999997</c:v>
                </c:pt>
                <c:pt idx="3776">
                  <c:v>45.0884</c:v>
                </c:pt>
                <c:pt idx="3777">
                  <c:v>44.458799999999997</c:v>
                </c:pt>
                <c:pt idx="3778">
                  <c:v>45.637500000000003</c:v>
                </c:pt>
                <c:pt idx="3779">
                  <c:v>46.260100000000001</c:v>
                </c:pt>
                <c:pt idx="3780">
                  <c:v>46.557699999999997</c:v>
                </c:pt>
                <c:pt idx="3781">
                  <c:v>49.345300000000002</c:v>
                </c:pt>
                <c:pt idx="3782">
                  <c:v>49.132800000000003</c:v>
                </c:pt>
                <c:pt idx="3783">
                  <c:v>48.168500000000002</c:v>
                </c:pt>
                <c:pt idx="3784">
                  <c:v>46.3063</c:v>
                </c:pt>
                <c:pt idx="3785">
                  <c:v>45.728000000000002</c:v>
                </c:pt>
                <c:pt idx="3786">
                  <c:v>46.656199999999998</c:v>
                </c:pt>
                <c:pt idx="3787">
                  <c:v>48.018900000000002</c:v>
                </c:pt>
                <c:pt idx="3788">
                  <c:v>47.9315</c:v>
                </c:pt>
                <c:pt idx="3789">
                  <c:v>49.285600000000002</c:v>
                </c:pt>
                <c:pt idx="3790">
                  <c:v>48.009399999999999</c:v>
                </c:pt>
                <c:pt idx="3791">
                  <c:v>48.256599999999999</c:v>
                </c:pt>
                <c:pt idx="3792">
                  <c:v>49.157800000000002</c:v>
                </c:pt>
                <c:pt idx="3793">
                  <c:v>48.298699999999997</c:v>
                </c:pt>
                <c:pt idx="3794">
                  <c:v>48.892299999999999</c:v>
                </c:pt>
                <c:pt idx="3795">
                  <c:v>47.302100000000003</c:v>
                </c:pt>
                <c:pt idx="3796">
                  <c:v>46.187199999999997</c:v>
                </c:pt>
                <c:pt idx="3797">
                  <c:v>46.213700000000003</c:v>
                </c:pt>
                <c:pt idx="3798">
                  <c:v>46.199399999999997</c:v>
                </c:pt>
                <c:pt idx="3799">
                  <c:v>46.272799999999997</c:v>
                </c:pt>
                <c:pt idx="3800">
                  <c:v>46.277900000000002</c:v>
                </c:pt>
                <c:pt idx="3801">
                  <c:v>44.201099999999997</c:v>
                </c:pt>
                <c:pt idx="3802">
                  <c:v>41.833799999999997</c:v>
                </c:pt>
                <c:pt idx="3803">
                  <c:v>36.942599999999999</c:v>
                </c:pt>
                <c:pt idx="3804">
                  <c:v>34.718299999999999</c:v>
                </c:pt>
                <c:pt idx="3805">
                  <c:v>34.795200000000001</c:v>
                </c:pt>
                <c:pt idx="3806">
                  <c:v>35.157400000000003</c:v>
                </c:pt>
                <c:pt idx="3807">
                  <c:v>36.0306</c:v>
                </c:pt>
                <c:pt idx="3808">
                  <c:v>36.543199999999999</c:v>
                </c:pt>
                <c:pt idx="3809">
                  <c:v>36.037799999999997</c:v>
                </c:pt>
                <c:pt idx="3810">
                  <c:v>36.337200000000003</c:v>
                </c:pt>
                <c:pt idx="3811">
                  <c:v>36.884399999999999</c:v>
                </c:pt>
                <c:pt idx="3812">
                  <c:v>37.697899999999997</c:v>
                </c:pt>
                <c:pt idx="3813">
                  <c:v>37.641500000000001</c:v>
                </c:pt>
                <c:pt idx="3814">
                  <c:v>38.132300000000001</c:v>
                </c:pt>
                <c:pt idx="3815">
                  <c:v>37.963999999999999</c:v>
                </c:pt>
                <c:pt idx="3816">
                  <c:v>38.626600000000003</c:v>
                </c:pt>
                <c:pt idx="3817">
                  <c:v>38.954599999999999</c:v>
                </c:pt>
                <c:pt idx="3818">
                  <c:v>39.965299999999999</c:v>
                </c:pt>
                <c:pt idx="3819">
                  <c:v>41.27</c:v>
                </c:pt>
                <c:pt idx="3820">
                  <c:v>42.2545</c:v>
                </c:pt>
                <c:pt idx="3821">
                  <c:v>36.048200000000001</c:v>
                </c:pt>
                <c:pt idx="3822">
                  <c:v>36.085900000000002</c:v>
                </c:pt>
                <c:pt idx="3823">
                  <c:v>36.126399999999997</c:v>
                </c:pt>
                <c:pt idx="3824">
                  <c:v>35.563400000000001</c:v>
                </c:pt>
                <c:pt idx="3825">
                  <c:v>35.413400000000003</c:v>
                </c:pt>
                <c:pt idx="3826">
                  <c:v>36.289400000000001</c:v>
                </c:pt>
                <c:pt idx="3827">
                  <c:v>36.739400000000003</c:v>
                </c:pt>
                <c:pt idx="3828">
                  <c:v>36.239400000000003</c:v>
                </c:pt>
                <c:pt idx="3829">
                  <c:v>36.153199999999998</c:v>
                </c:pt>
                <c:pt idx="3830">
                  <c:v>35.303199999999997</c:v>
                </c:pt>
                <c:pt idx="3831">
                  <c:v>36.203200000000002</c:v>
                </c:pt>
                <c:pt idx="3832">
                  <c:v>36.103200000000001</c:v>
                </c:pt>
                <c:pt idx="3833">
                  <c:v>35.966900000000003</c:v>
                </c:pt>
                <c:pt idx="3834">
                  <c:v>36.668100000000003</c:v>
                </c:pt>
                <c:pt idx="3835">
                  <c:v>36.945500000000003</c:v>
                </c:pt>
                <c:pt idx="3836">
                  <c:v>36.215499999999999</c:v>
                </c:pt>
                <c:pt idx="3837">
                  <c:v>35.776699999999998</c:v>
                </c:pt>
                <c:pt idx="3838">
                  <c:v>35.476700000000001</c:v>
                </c:pt>
                <c:pt idx="3839">
                  <c:v>35.176699999999997</c:v>
                </c:pt>
                <c:pt idx="3840">
                  <c:v>35.4651</c:v>
                </c:pt>
                <c:pt idx="3841">
                  <c:v>35.915100000000002</c:v>
                </c:pt>
                <c:pt idx="3842">
                  <c:v>36.065100000000001</c:v>
                </c:pt>
                <c:pt idx="3843">
                  <c:v>36.015099999999997</c:v>
                </c:pt>
                <c:pt idx="3844">
                  <c:v>35.915100000000002</c:v>
                </c:pt>
                <c:pt idx="3845">
                  <c:v>35.645099999999999</c:v>
                </c:pt>
                <c:pt idx="3846">
                  <c:v>35.775100000000002</c:v>
                </c:pt>
                <c:pt idx="3847">
                  <c:v>35.825099999999999</c:v>
                </c:pt>
                <c:pt idx="3848">
                  <c:v>35.995100000000001</c:v>
                </c:pt>
                <c:pt idx="3849">
                  <c:v>35.830599999999997</c:v>
                </c:pt>
                <c:pt idx="3850">
                  <c:v>35.480600000000003</c:v>
                </c:pt>
                <c:pt idx="3851">
                  <c:v>35.517600000000002</c:v>
                </c:pt>
                <c:pt idx="3852">
                  <c:v>35.887599999999999</c:v>
                </c:pt>
                <c:pt idx="3853">
                  <c:v>35.837600000000002</c:v>
                </c:pt>
                <c:pt idx="3854">
                  <c:v>35.837600000000002</c:v>
                </c:pt>
                <c:pt idx="3855">
                  <c:v>36.467599999999997</c:v>
                </c:pt>
                <c:pt idx="3856">
                  <c:v>36.1676</c:v>
                </c:pt>
                <c:pt idx="3857">
                  <c:v>36.197600000000001</c:v>
                </c:pt>
                <c:pt idx="3858">
                  <c:v>36.447600000000001</c:v>
                </c:pt>
                <c:pt idx="3859">
                  <c:v>36.197600000000001</c:v>
                </c:pt>
                <c:pt idx="3860">
                  <c:v>35.985300000000002</c:v>
                </c:pt>
                <c:pt idx="3861">
                  <c:v>36.335299999999997</c:v>
                </c:pt>
                <c:pt idx="3862">
                  <c:v>35.761299999999999</c:v>
                </c:pt>
                <c:pt idx="3863">
                  <c:v>35.601300000000002</c:v>
                </c:pt>
                <c:pt idx="3864">
                  <c:v>35.551299999999998</c:v>
                </c:pt>
                <c:pt idx="3865">
                  <c:v>35.301299999999998</c:v>
                </c:pt>
                <c:pt idx="3866">
                  <c:v>35.301000000000002</c:v>
                </c:pt>
                <c:pt idx="3867">
                  <c:v>34.825600000000001</c:v>
                </c:pt>
                <c:pt idx="3868">
                  <c:v>34.925600000000003</c:v>
                </c:pt>
                <c:pt idx="3869">
                  <c:v>34.855600000000003</c:v>
                </c:pt>
                <c:pt idx="3870">
                  <c:v>34.805599999999998</c:v>
                </c:pt>
                <c:pt idx="3871">
                  <c:v>34.855600000000003</c:v>
                </c:pt>
                <c:pt idx="3872">
                  <c:v>34.5563</c:v>
                </c:pt>
                <c:pt idx="3873">
                  <c:v>34.6768</c:v>
                </c:pt>
                <c:pt idx="3874">
                  <c:v>34.452500000000001</c:v>
                </c:pt>
                <c:pt idx="3875">
                  <c:v>34.107799999999997</c:v>
                </c:pt>
                <c:pt idx="3876">
                  <c:v>34.007800000000003</c:v>
                </c:pt>
                <c:pt idx="3877">
                  <c:v>34.127800000000001</c:v>
                </c:pt>
                <c:pt idx="3878">
                  <c:v>34.114800000000002</c:v>
                </c:pt>
                <c:pt idx="3879">
                  <c:v>33.701500000000003</c:v>
                </c:pt>
                <c:pt idx="3880">
                  <c:v>34.2393</c:v>
                </c:pt>
                <c:pt idx="3881">
                  <c:v>35.04</c:v>
                </c:pt>
                <c:pt idx="3882">
                  <c:v>35.377699999999997</c:v>
                </c:pt>
                <c:pt idx="3883">
                  <c:v>35.527700000000003</c:v>
                </c:pt>
                <c:pt idx="3884">
                  <c:v>36.177700000000002</c:v>
                </c:pt>
                <c:pt idx="3885">
                  <c:v>35.8277</c:v>
                </c:pt>
                <c:pt idx="3886">
                  <c:v>35.839199999999998</c:v>
                </c:pt>
                <c:pt idx="3887">
                  <c:v>36.039200000000001</c:v>
                </c:pt>
                <c:pt idx="3888">
                  <c:v>35.813800000000001</c:v>
                </c:pt>
                <c:pt idx="3889">
                  <c:v>35.313800000000001</c:v>
                </c:pt>
                <c:pt idx="3890">
                  <c:v>35.051099999999998</c:v>
                </c:pt>
                <c:pt idx="3891">
                  <c:v>35.486600000000003</c:v>
                </c:pt>
                <c:pt idx="3892">
                  <c:v>35.587699999999998</c:v>
                </c:pt>
                <c:pt idx="3893">
                  <c:v>35.587699999999998</c:v>
                </c:pt>
                <c:pt idx="3894">
                  <c:v>35.860300000000002</c:v>
                </c:pt>
                <c:pt idx="3895">
                  <c:v>35.585299999999997</c:v>
                </c:pt>
                <c:pt idx="3896">
                  <c:v>35.597799999999999</c:v>
                </c:pt>
                <c:pt idx="3897">
                  <c:v>35.486499999999999</c:v>
                </c:pt>
                <c:pt idx="3898">
                  <c:v>35.112200000000001</c:v>
                </c:pt>
                <c:pt idx="3899">
                  <c:v>35.424700000000001</c:v>
                </c:pt>
                <c:pt idx="3900">
                  <c:v>35.474699999999999</c:v>
                </c:pt>
                <c:pt idx="3901">
                  <c:v>35.724699999999999</c:v>
                </c:pt>
                <c:pt idx="3902">
                  <c:v>35.661999999999999</c:v>
                </c:pt>
                <c:pt idx="3903">
                  <c:v>35.662700000000001</c:v>
                </c:pt>
                <c:pt idx="3904">
                  <c:v>35.425600000000003</c:v>
                </c:pt>
                <c:pt idx="3905">
                  <c:v>35.575600000000001</c:v>
                </c:pt>
                <c:pt idx="3906">
                  <c:v>35.275599999999997</c:v>
                </c:pt>
                <c:pt idx="3907">
                  <c:v>35.239199999999997</c:v>
                </c:pt>
                <c:pt idx="3908">
                  <c:v>35.439300000000003</c:v>
                </c:pt>
                <c:pt idx="3909">
                  <c:v>35.264000000000003</c:v>
                </c:pt>
                <c:pt idx="3910">
                  <c:v>35.351199999999999</c:v>
                </c:pt>
                <c:pt idx="3911">
                  <c:v>35.1999</c:v>
                </c:pt>
                <c:pt idx="3912">
                  <c:v>35.399900000000002</c:v>
                </c:pt>
                <c:pt idx="3913">
                  <c:v>35.6999</c:v>
                </c:pt>
                <c:pt idx="3914">
                  <c:v>35.849899999999998</c:v>
                </c:pt>
                <c:pt idx="3915">
                  <c:v>35.999899999999997</c:v>
                </c:pt>
                <c:pt idx="3916">
                  <c:v>36.1999</c:v>
                </c:pt>
                <c:pt idx="3917">
                  <c:v>36.262300000000003</c:v>
                </c:pt>
                <c:pt idx="3918">
                  <c:v>36.185499999999998</c:v>
                </c:pt>
                <c:pt idx="3919">
                  <c:v>36.085500000000003</c:v>
                </c:pt>
                <c:pt idx="3920">
                  <c:v>36.035499999999999</c:v>
                </c:pt>
                <c:pt idx="3921">
                  <c:v>36.435499999999998</c:v>
                </c:pt>
                <c:pt idx="3922">
                  <c:v>35.923200000000001</c:v>
                </c:pt>
                <c:pt idx="3923">
                  <c:v>35.923200000000001</c:v>
                </c:pt>
                <c:pt idx="3924">
                  <c:v>36.223199999999999</c:v>
                </c:pt>
                <c:pt idx="3925">
                  <c:v>36.2532</c:v>
                </c:pt>
                <c:pt idx="3926">
                  <c:v>36.115200000000002</c:v>
                </c:pt>
                <c:pt idx="3927">
                  <c:v>36.001399999999997</c:v>
                </c:pt>
                <c:pt idx="3928">
                  <c:v>36.251399999999997</c:v>
                </c:pt>
                <c:pt idx="3929">
                  <c:v>36.375999999999998</c:v>
                </c:pt>
                <c:pt idx="3930">
                  <c:v>35.945999999999998</c:v>
                </c:pt>
                <c:pt idx="3931">
                  <c:v>36.095999999999997</c:v>
                </c:pt>
                <c:pt idx="3932">
                  <c:v>36.345999999999997</c:v>
                </c:pt>
                <c:pt idx="3933">
                  <c:v>36.445999999999998</c:v>
                </c:pt>
                <c:pt idx="3934">
                  <c:v>36.545999999999999</c:v>
                </c:pt>
                <c:pt idx="3935">
                  <c:v>36.695399999999999</c:v>
                </c:pt>
                <c:pt idx="3936">
                  <c:v>37.070099999999996</c:v>
                </c:pt>
                <c:pt idx="3937">
                  <c:v>36.919400000000003</c:v>
                </c:pt>
                <c:pt idx="3938">
                  <c:v>36.794899999999998</c:v>
                </c:pt>
                <c:pt idx="3939">
                  <c:v>36.445399999999999</c:v>
                </c:pt>
                <c:pt idx="3940">
                  <c:v>36.457500000000003</c:v>
                </c:pt>
                <c:pt idx="3941">
                  <c:v>36.695900000000002</c:v>
                </c:pt>
                <c:pt idx="3942">
                  <c:v>36.847299999999997</c:v>
                </c:pt>
                <c:pt idx="3943">
                  <c:v>36.784999999999997</c:v>
                </c:pt>
                <c:pt idx="3944">
                  <c:v>36.699100000000001</c:v>
                </c:pt>
                <c:pt idx="3945">
                  <c:v>36.898600000000002</c:v>
                </c:pt>
                <c:pt idx="3946">
                  <c:v>37.0732</c:v>
                </c:pt>
                <c:pt idx="3947">
                  <c:v>37.023200000000003</c:v>
                </c:pt>
                <c:pt idx="3948">
                  <c:v>37.390700000000002</c:v>
                </c:pt>
                <c:pt idx="3949">
                  <c:v>37.514600000000002</c:v>
                </c:pt>
                <c:pt idx="3950">
                  <c:v>37.304600000000001</c:v>
                </c:pt>
                <c:pt idx="3951">
                  <c:v>36.968400000000003</c:v>
                </c:pt>
                <c:pt idx="3952">
                  <c:v>37.006599999999999</c:v>
                </c:pt>
                <c:pt idx="3953">
                  <c:v>36.969499999999996</c:v>
                </c:pt>
                <c:pt idx="3954">
                  <c:v>36.832000000000001</c:v>
                </c:pt>
                <c:pt idx="3955">
                  <c:v>37.1828</c:v>
                </c:pt>
                <c:pt idx="3956">
                  <c:v>37.258699999999997</c:v>
                </c:pt>
                <c:pt idx="3957">
                  <c:v>37.321300000000001</c:v>
                </c:pt>
                <c:pt idx="3958">
                  <c:v>37.484499999999997</c:v>
                </c:pt>
                <c:pt idx="3959">
                  <c:v>37.309600000000003</c:v>
                </c:pt>
                <c:pt idx="3960">
                  <c:v>36.9604</c:v>
                </c:pt>
                <c:pt idx="3961">
                  <c:v>37.005299999999998</c:v>
                </c:pt>
                <c:pt idx="3962">
                  <c:v>37.118299999999998</c:v>
                </c:pt>
                <c:pt idx="3963">
                  <c:v>37.105400000000003</c:v>
                </c:pt>
                <c:pt idx="3964">
                  <c:v>37.055799999999998</c:v>
                </c:pt>
                <c:pt idx="3965">
                  <c:v>37.013199999999998</c:v>
                </c:pt>
                <c:pt idx="3966">
                  <c:v>37.013399999999997</c:v>
                </c:pt>
                <c:pt idx="3967">
                  <c:v>36.900199999999998</c:v>
                </c:pt>
                <c:pt idx="3968">
                  <c:v>36.875</c:v>
                </c:pt>
                <c:pt idx="3969">
                  <c:v>36.936999999999998</c:v>
                </c:pt>
                <c:pt idx="3970">
                  <c:v>37.061700000000002</c:v>
                </c:pt>
                <c:pt idx="3971">
                  <c:v>36.8108</c:v>
                </c:pt>
                <c:pt idx="3972">
                  <c:v>37.248199999999997</c:v>
                </c:pt>
                <c:pt idx="3973">
                  <c:v>37.435899999999997</c:v>
                </c:pt>
                <c:pt idx="3974">
                  <c:v>37.935899999999997</c:v>
                </c:pt>
                <c:pt idx="3975">
                  <c:v>38.5077</c:v>
                </c:pt>
                <c:pt idx="3976">
                  <c:v>38.183100000000003</c:v>
                </c:pt>
                <c:pt idx="3977">
                  <c:v>39.567900000000002</c:v>
                </c:pt>
                <c:pt idx="3978">
                  <c:v>39.915599999999998</c:v>
                </c:pt>
                <c:pt idx="3979">
                  <c:v>39.728000000000002</c:v>
                </c:pt>
                <c:pt idx="3980">
                  <c:v>39.265700000000002</c:v>
                </c:pt>
                <c:pt idx="3981">
                  <c:v>39.241300000000003</c:v>
                </c:pt>
                <c:pt idx="3982">
                  <c:v>39.940800000000003</c:v>
                </c:pt>
                <c:pt idx="3983">
                  <c:v>40.052399999999999</c:v>
                </c:pt>
                <c:pt idx="3984">
                  <c:v>40.350299999999997</c:v>
                </c:pt>
                <c:pt idx="3985">
                  <c:v>40.447899999999997</c:v>
                </c:pt>
                <c:pt idx="3986">
                  <c:v>40.384</c:v>
                </c:pt>
                <c:pt idx="3987">
                  <c:v>40.221299999999999</c:v>
                </c:pt>
                <c:pt idx="3988">
                  <c:v>40.296599999999998</c:v>
                </c:pt>
                <c:pt idx="3989">
                  <c:v>40.358800000000002</c:v>
                </c:pt>
                <c:pt idx="3990">
                  <c:v>41.221800000000002</c:v>
                </c:pt>
                <c:pt idx="3991">
                  <c:v>41.216299999999997</c:v>
                </c:pt>
                <c:pt idx="3992">
                  <c:v>41.228200000000001</c:v>
                </c:pt>
                <c:pt idx="3993">
                  <c:v>41.649700000000003</c:v>
                </c:pt>
                <c:pt idx="3994">
                  <c:v>41.824399999999997</c:v>
                </c:pt>
                <c:pt idx="3995">
                  <c:v>41.448999999999998</c:v>
                </c:pt>
                <c:pt idx="3996">
                  <c:v>42.184600000000003</c:v>
                </c:pt>
                <c:pt idx="3997">
                  <c:v>42.492800000000003</c:v>
                </c:pt>
                <c:pt idx="3998">
                  <c:v>42.103999999999999</c:v>
                </c:pt>
                <c:pt idx="3999">
                  <c:v>41.921100000000003</c:v>
                </c:pt>
                <c:pt idx="4000">
                  <c:v>42.705599999999997</c:v>
                </c:pt>
                <c:pt idx="4001">
                  <c:v>42.382199999999997</c:v>
                </c:pt>
                <c:pt idx="4002">
                  <c:v>41.572000000000003</c:v>
                </c:pt>
                <c:pt idx="4003">
                  <c:v>41.2624</c:v>
                </c:pt>
                <c:pt idx="4004">
                  <c:v>42.311999999999998</c:v>
                </c:pt>
                <c:pt idx="4005">
                  <c:v>41.7057</c:v>
                </c:pt>
                <c:pt idx="4006">
                  <c:v>41.5837</c:v>
                </c:pt>
                <c:pt idx="4007">
                  <c:v>41.703499999999998</c:v>
                </c:pt>
                <c:pt idx="4008">
                  <c:v>41.386800000000001</c:v>
                </c:pt>
                <c:pt idx="4009">
                  <c:v>41.359200000000001</c:v>
                </c:pt>
                <c:pt idx="4010">
                  <c:v>41.847299999999997</c:v>
                </c:pt>
                <c:pt idx="4011">
                  <c:v>41.9604</c:v>
                </c:pt>
                <c:pt idx="4012">
                  <c:v>42.491999999999997</c:v>
                </c:pt>
                <c:pt idx="4013">
                  <c:v>42.534199999999998</c:v>
                </c:pt>
                <c:pt idx="4014">
                  <c:v>42.519399999999997</c:v>
                </c:pt>
                <c:pt idx="4015">
                  <c:v>42.762799999999999</c:v>
                </c:pt>
                <c:pt idx="4016">
                  <c:v>43.228900000000003</c:v>
                </c:pt>
                <c:pt idx="4017">
                  <c:v>42.756599999999999</c:v>
                </c:pt>
                <c:pt idx="4018">
                  <c:v>42.763199999999998</c:v>
                </c:pt>
                <c:pt idx="4019">
                  <c:v>42.494799999999998</c:v>
                </c:pt>
                <c:pt idx="4020">
                  <c:v>42.3125</c:v>
                </c:pt>
                <c:pt idx="4021">
                  <c:v>42.7258</c:v>
                </c:pt>
                <c:pt idx="4022">
                  <c:v>41.8583</c:v>
                </c:pt>
                <c:pt idx="4023">
                  <c:v>41.309600000000003</c:v>
                </c:pt>
                <c:pt idx="4024">
                  <c:v>41.3369</c:v>
                </c:pt>
                <c:pt idx="4025">
                  <c:v>41.674999999999997</c:v>
                </c:pt>
                <c:pt idx="4026">
                  <c:v>41.970700000000001</c:v>
                </c:pt>
                <c:pt idx="4027">
                  <c:v>41.957900000000002</c:v>
                </c:pt>
                <c:pt idx="4028">
                  <c:v>42.391199999999998</c:v>
                </c:pt>
                <c:pt idx="4029">
                  <c:v>41.875700000000002</c:v>
                </c:pt>
                <c:pt idx="4030">
                  <c:v>42.111699999999999</c:v>
                </c:pt>
                <c:pt idx="4031">
                  <c:v>42.200499999999998</c:v>
                </c:pt>
                <c:pt idx="4032">
                  <c:v>42.220700000000001</c:v>
                </c:pt>
                <c:pt idx="4033">
                  <c:v>41.552399999999999</c:v>
                </c:pt>
                <c:pt idx="4034">
                  <c:v>42.050199999999997</c:v>
                </c:pt>
                <c:pt idx="4035">
                  <c:v>42.089399999999998</c:v>
                </c:pt>
                <c:pt idx="4036">
                  <c:v>42.204599999999999</c:v>
                </c:pt>
                <c:pt idx="4037">
                  <c:v>42.223399999999998</c:v>
                </c:pt>
                <c:pt idx="4038">
                  <c:v>42.120899999999999</c:v>
                </c:pt>
                <c:pt idx="4039">
                  <c:v>42.162500000000001</c:v>
                </c:pt>
                <c:pt idx="4040">
                  <c:v>41.696300000000001</c:v>
                </c:pt>
                <c:pt idx="4041">
                  <c:v>41.7498</c:v>
                </c:pt>
                <c:pt idx="4042">
                  <c:v>41.663400000000003</c:v>
                </c:pt>
                <c:pt idx="4043">
                  <c:v>41.478900000000003</c:v>
                </c:pt>
                <c:pt idx="4044">
                  <c:v>41.565899999999999</c:v>
                </c:pt>
                <c:pt idx="4045">
                  <c:v>41.604399999999998</c:v>
                </c:pt>
                <c:pt idx="4046">
                  <c:v>41.697099999999999</c:v>
                </c:pt>
                <c:pt idx="4047">
                  <c:v>42.207299999999996</c:v>
                </c:pt>
                <c:pt idx="4048">
                  <c:v>42.737200000000001</c:v>
                </c:pt>
                <c:pt idx="4049">
                  <c:v>42.719200000000001</c:v>
                </c:pt>
                <c:pt idx="4050">
                  <c:v>42.406599999999997</c:v>
                </c:pt>
                <c:pt idx="4051">
                  <c:v>42.813400000000001</c:v>
                </c:pt>
                <c:pt idx="4052">
                  <c:v>42.8078</c:v>
                </c:pt>
                <c:pt idx="4053">
                  <c:v>43.207999999999998</c:v>
                </c:pt>
                <c:pt idx="4054">
                  <c:v>43.661999999999999</c:v>
                </c:pt>
                <c:pt idx="4055">
                  <c:v>43.305700000000002</c:v>
                </c:pt>
                <c:pt idx="4056">
                  <c:v>42.930100000000003</c:v>
                </c:pt>
                <c:pt idx="4057">
                  <c:v>43.095399999999998</c:v>
                </c:pt>
                <c:pt idx="4058">
                  <c:v>43.318199999999997</c:v>
                </c:pt>
                <c:pt idx="4059">
                  <c:v>43.417400000000001</c:v>
                </c:pt>
                <c:pt idx="4060">
                  <c:v>43.995100000000001</c:v>
                </c:pt>
                <c:pt idx="4061">
                  <c:v>43.689</c:v>
                </c:pt>
                <c:pt idx="4062">
                  <c:v>43.825200000000002</c:v>
                </c:pt>
                <c:pt idx="4063">
                  <c:v>44.286999999999999</c:v>
                </c:pt>
                <c:pt idx="4064">
                  <c:v>43.923400000000001</c:v>
                </c:pt>
                <c:pt idx="4065">
                  <c:v>43.533299999999997</c:v>
                </c:pt>
                <c:pt idx="4066">
                  <c:v>43.955199999999998</c:v>
                </c:pt>
                <c:pt idx="4067">
                  <c:v>44.145200000000003</c:v>
                </c:pt>
                <c:pt idx="4068">
                  <c:v>44.035600000000002</c:v>
                </c:pt>
                <c:pt idx="4069">
                  <c:v>43.914900000000003</c:v>
                </c:pt>
                <c:pt idx="4070">
                  <c:v>43.9345</c:v>
                </c:pt>
                <c:pt idx="4071">
                  <c:v>44.048699999999997</c:v>
                </c:pt>
                <c:pt idx="4072">
                  <c:v>41.8</c:v>
                </c:pt>
                <c:pt idx="4073">
                  <c:v>41.642800000000001</c:v>
                </c:pt>
                <c:pt idx="4074">
                  <c:v>41.454599999999999</c:v>
                </c:pt>
                <c:pt idx="4075">
                  <c:v>41.504600000000003</c:v>
                </c:pt>
                <c:pt idx="4076">
                  <c:v>41.216999999999999</c:v>
                </c:pt>
                <c:pt idx="4077">
                  <c:v>41.247</c:v>
                </c:pt>
                <c:pt idx="4078">
                  <c:v>41.047699999999999</c:v>
                </c:pt>
                <c:pt idx="4079">
                  <c:v>40.751199999999997</c:v>
                </c:pt>
                <c:pt idx="4080">
                  <c:v>40.681199999999997</c:v>
                </c:pt>
                <c:pt idx="4081">
                  <c:v>40.345599999999997</c:v>
                </c:pt>
                <c:pt idx="4082">
                  <c:v>40.431600000000003</c:v>
                </c:pt>
                <c:pt idx="4083">
                  <c:v>40.093899999999998</c:v>
                </c:pt>
                <c:pt idx="4084">
                  <c:v>40.163899999999998</c:v>
                </c:pt>
                <c:pt idx="4085">
                  <c:v>40.363900000000001</c:v>
                </c:pt>
                <c:pt idx="4086">
                  <c:v>40.553899999999999</c:v>
                </c:pt>
                <c:pt idx="4087">
                  <c:v>40.453899999999997</c:v>
                </c:pt>
                <c:pt idx="4088">
                  <c:v>40.3416</c:v>
                </c:pt>
                <c:pt idx="4089">
                  <c:v>40.251600000000003</c:v>
                </c:pt>
                <c:pt idx="4090">
                  <c:v>40.401600000000002</c:v>
                </c:pt>
                <c:pt idx="4091">
                  <c:v>40.201599999999999</c:v>
                </c:pt>
                <c:pt idx="4092">
                  <c:v>39.363500000000002</c:v>
                </c:pt>
                <c:pt idx="4093">
                  <c:v>39.603499999999997</c:v>
                </c:pt>
                <c:pt idx="4094">
                  <c:v>39.338000000000001</c:v>
                </c:pt>
                <c:pt idx="4095">
                  <c:v>39.188000000000002</c:v>
                </c:pt>
                <c:pt idx="4096">
                  <c:v>39.037999999999997</c:v>
                </c:pt>
                <c:pt idx="4097">
                  <c:v>38.902799999999999</c:v>
                </c:pt>
                <c:pt idx="4098">
                  <c:v>39.128799999999998</c:v>
                </c:pt>
                <c:pt idx="4099">
                  <c:v>38.815800000000003</c:v>
                </c:pt>
                <c:pt idx="4100">
                  <c:v>38.695799999999998</c:v>
                </c:pt>
                <c:pt idx="4101">
                  <c:v>38.895800000000001</c:v>
                </c:pt>
                <c:pt idx="4102">
                  <c:v>39.441800000000001</c:v>
                </c:pt>
                <c:pt idx="4103">
                  <c:v>39.451799999999999</c:v>
                </c:pt>
                <c:pt idx="4104">
                  <c:v>39.123199999999997</c:v>
                </c:pt>
                <c:pt idx="4105">
                  <c:v>39.436300000000003</c:v>
                </c:pt>
                <c:pt idx="4106">
                  <c:v>40.049300000000002</c:v>
                </c:pt>
                <c:pt idx="4107">
                  <c:v>39.961799999999997</c:v>
                </c:pt>
                <c:pt idx="4108">
                  <c:v>39.761200000000002</c:v>
                </c:pt>
                <c:pt idx="4109">
                  <c:v>39.861199999999997</c:v>
                </c:pt>
                <c:pt idx="4110">
                  <c:v>39.950899999999997</c:v>
                </c:pt>
                <c:pt idx="4111">
                  <c:v>39.353200000000001</c:v>
                </c:pt>
                <c:pt idx="4112">
                  <c:v>39.403199999999998</c:v>
                </c:pt>
                <c:pt idx="4113">
                  <c:v>39.203499999999998</c:v>
                </c:pt>
                <c:pt idx="4114">
                  <c:v>39.065199999999997</c:v>
                </c:pt>
                <c:pt idx="4115">
                  <c:v>38.939100000000003</c:v>
                </c:pt>
                <c:pt idx="4116">
                  <c:v>39.351700000000001</c:v>
                </c:pt>
                <c:pt idx="4117">
                  <c:v>39.389400000000002</c:v>
                </c:pt>
                <c:pt idx="4118">
                  <c:v>39.602400000000003</c:v>
                </c:pt>
                <c:pt idx="4119">
                  <c:v>39.6524</c:v>
                </c:pt>
                <c:pt idx="4120">
                  <c:v>39.850999999999999</c:v>
                </c:pt>
                <c:pt idx="4121">
                  <c:v>40.025500000000001</c:v>
                </c:pt>
                <c:pt idx="4122">
                  <c:v>40.040199999999999</c:v>
                </c:pt>
                <c:pt idx="4123">
                  <c:v>39.627200000000002</c:v>
                </c:pt>
                <c:pt idx="4124">
                  <c:v>39.8902</c:v>
                </c:pt>
                <c:pt idx="4125">
                  <c:v>39.752600000000001</c:v>
                </c:pt>
                <c:pt idx="4126">
                  <c:v>39.501199999999997</c:v>
                </c:pt>
                <c:pt idx="4127">
                  <c:v>40.101999999999997</c:v>
                </c:pt>
                <c:pt idx="4128">
                  <c:v>40.488100000000003</c:v>
                </c:pt>
                <c:pt idx="4129">
                  <c:v>40.562199999999997</c:v>
                </c:pt>
                <c:pt idx="4130">
                  <c:v>40.625300000000003</c:v>
                </c:pt>
                <c:pt idx="4131">
                  <c:v>40.512300000000003</c:v>
                </c:pt>
                <c:pt idx="4132">
                  <c:v>41.036999999999999</c:v>
                </c:pt>
                <c:pt idx="4133">
                  <c:v>40.773899999999998</c:v>
                </c:pt>
                <c:pt idx="4134">
                  <c:v>41.137</c:v>
                </c:pt>
                <c:pt idx="4135">
                  <c:v>41.2639</c:v>
                </c:pt>
                <c:pt idx="4136">
                  <c:v>41.076700000000002</c:v>
                </c:pt>
                <c:pt idx="4137">
                  <c:v>41.002099999999999</c:v>
                </c:pt>
                <c:pt idx="4138">
                  <c:v>41.201700000000002</c:v>
                </c:pt>
                <c:pt idx="4139">
                  <c:v>41.864400000000003</c:v>
                </c:pt>
                <c:pt idx="4140">
                  <c:v>42.0015</c:v>
                </c:pt>
                <c:pt idx="4141">
                  <c:v>42.426400000000001</c:v>
                </c:pt>
                <c:pt idx="4142">
                  <c:v>42.527099999999997</c:v>
                </c:pt>
                <c:pt idx="4143">
                  <c:v>43.077100000000002</c:v>
                </c:pt>
                <c:pt idx="4144">
                  <c:v>43.2149</c:v>
                </c:pt>
                <c:pt idx="4145">
                  <c:v>42.516100000000002</c:v>
                </c:pt>
                <c:pt idx="4146">
                  <c:v>42.7438</c:v>
                </c:pt>
                <c:pt idx="4147">
                  <c:v>42.843800000000002</c:v>
                </c:pt>
                <c:pt idx="4148">
                  <c:v>42.7438</c:v>
                </c:pt>
                <c:pt idx="4149">
                  <c:v>42.943800000000003</c:v>
                </c:pt>
                <c:pt idx="4150">
                  <c:v>42.843800000000002</c:v>
                </c:pt>
                <c:pt idx="4151">
                  <c:v>42.880699999999997</c:v>
                </c:pt>
                <c:pt idx="4152">
                  <c:v>43.367800000000003</c:v>
                </c:pt>
                <c:pt idx="4153">
                  <c:v>43.617100000000001</c:v>
                </c:pt>
                <c:pt idx="4154">
                  <c:v>44.028700000000001</c:v>
                </c:pt>
                <c:pt idx="4155">
                  <c:v>43.954099999999997</c:v>
                </c:pt>
                <c:pt idx="4156">
                  <c:v>43.312899999999999</c:v>
                </c:pt>
                <c:pt idx="4157">
                  <c:v>43.476799999999997</c:v>
                </c:pt>
                <c:pt idx="4158">
                  <c:v>43.702199999999998</c:v>
                </c:pt>
                <c:pt idx="4159">
                  <c:v>44.049500000000002</c:v>
                </c:pt>
                <c:pt idx="4160">
                  <c:v>44.761499999999998</c:v>
                </c:pt>
                <c:pt idx="4161">
                  <c:v>45.161499999999997</c:v>
                </c:pt>
                <c:pt idx="4162">
                  <c:v>45.511499999999998</c:v>
                </c:pt>
                <c:pt idx="4163">
                  <c:v>46.220999999999997</c:v>
                </c:pt>
                <c:pt idx="4164">
                  <c:v>46.209000000000003</c:v>
                </c:pt>
                <c:pt idx="4165">
                  <c:v>46.634399999999999</c:v>
                </c:pt>
                <c:pt idx="4166">
                  <c:v>47.259399999999999</c:v>
                </c:pt>
                <c:pt idx="4167">
                  <c:v>46.7834</c:v>
                </c:pt>
                <c:pt idx="4168">
                  <c:v>47.083399999999997</c:v>
                </c:pt>
                <c:pt idx="4169">
                  <c:v>47.983400000000003</c:v>
                </c:pt>
                <c:pt idx="4170">
                  <c:v>47.7834</c:v>
                </c:pt>
                <c:pt idx="4171">
                  <c:v>47.845999999999997</c:v>
                </c:pt>
                <c:pt idx="4172">
                  <c:v>46.496000000000002</c:v>
                </c:pt>
                <c:pt idx="4173">
                  <c:v>47.280700000000003</c:v>
                </c:pt>
                <c:pt idx="4174">
                  <c:v>47.005299999999998</c:v>
                </c:pt>
                <c:pt idx="4175">
                  <c:v>45.927799999999998</c:v>
                </c:pt>
                <c:pt idx="4176">
                  <c:v>44.977800000000002</c:v>
                </c:pt>
                <c:pt idx="4177">
                  <c:v>46.279000000000003</c:v>
                </c:pt>
                <c:pt idx="4178">
                  <c:v>45.691600000000001</c:v>
                </c:pt>
                <c:pt idx="4179">
                  <c:v>45.604300000000002</c:v>
                </c:pt>
                <c:pt idx="4180">
                  <c:v>45.867199999999997</c:v>
                </c:pt>
                <c:pt idx="4181">
                  <c:v>46.118299999999998</c:v>
                </c:pt>
                <c:pt idx="4182">
                  <c:v>45.767000000000003</c:v>
                </c:pt>
                <c:pt idx="4183">
                  <c:v>46.5045</c:v>
                </c:pt>
                <c:pt idx="4184">
                  <c:v>46.679299999999998</c:v>
                </c:pt>
                <c:pt idx="4185">
                  <c:v>46.573700000000002</c:v>
                </c:pt>
                <c:pt idx="4186">
                  <c:v>46.204099999999997</c:v>
                </c:pt>
                <c:pt idx="4187">
                  <c:v>47.004100000000001</c:v>
                </c:pt>
                <c:pt idx="4188">
                  <c:v>46.565899999999999</c:v>
                </c:pt>
                <c:pt idx="4189">
                  <c:v>45.972900000000003</c:v>
                </c:pt>
                <c:pt idx="4190">
                  <c:v>45.738399999999999</c:v>
                </c:pt>
                <c:pt idx="4191">
                  <c:v>46.0884</c:v>
                </c:pt>
                <c:pt idx="4192">
                  <c:v>46.138399999999997</c:v>
                </c:pt>
                <c:pt idx="4193">
                  <c:v>46.250799999999998</c:v>
                </c:pt>
                <c:pt idx="4194">
                  <c:v>47.365299999999998</c:v>
                </c:pt>
                <c:pt idx="4195">
                  <c:v>47.854700000000001</c:v>
                </c:pt>
                <c:pt idx="4196">
                  <c:v>48.203699999999998</c:v>
                </c:pt>
                <c:pt idx="4197">
                  <c:v>48.691499999999998</c:v>
                </c:pt>
                <c:pt idx="4198">
                  <c:v>48.755099999999999</c:v>
                </c:pt>
                <c:pt idx="4199">
                  <c:v>48.812100000000001</c:v>
                </c:pt>
                <c:pt idx="4200">
                  <c:v>49.259900000000002</c:v>
                </c:pt>
                <c:pt idx="4201">
                  <c:v>49.297400000000003</c:v>
                </c:pt>
                <c:pt idx="4202">
                  <c:v>50.060299999999998</c:v>
                </c:pt>
                <c:pt idx="4203">
                  <c:v>50.2851</c:v>
                </c:pt>
                <c:pt idx="4204">
                  <c:v>50.349499999999999</c:v>
                </c:pt>
                <c:pt idx="4205">
                  <c:v>49.250300000000003</c:v>
                </c:pt>
                <c:pt idx="4206">
                  <c:v>49.012700000000002</c:v>
                </c:pt>
                <c:pt idx="4207">
                  <c:v>48.8127</c:v>
                </c:pt>
                <c:pt idx="4208">
                  <c:v>48.4878</c:v>
                </c:pt>
                <c:pt idx="4209">
                  <c:v>49.301499999999997</c:v>
                </c:pt>
                <c:pt idx="4210">
                  <c:v>49.7654</c:v>
                </c:pt>
                <c:pt idx="4211">
                  <c:v>49.227699999999999</c:v>
                </c:pt>
                <c:pt idx="4212">
                  <c:v>49.8292</c:v>
                </c:pt>
                <c:pt idx="4213">
                  <c:v>49.942999999999998</c:v>
                </c:pt>
                <c:pt idx="4214">
                  <c:v>50.014699999999998</c:v>
                </c:pt>
                <c:pt idx="4215">
                  <c:v>49.465699999999998</c:v>
                </c:pt>
                <c:pt idx="4216">
                  <c:v>49.2164</c:v>
                </c:pt>
                <c:pt idx="4217">
                  <c:v>49.004800000000003</c:v>
                </c:pt>
                <c:pt idx="4218">
                  <c:v>48.8902</c:v>
                </c:pt>
                <c:pt idx="4219">
                  <c:v>49.0779</c:v>
                </c:pt>
                <c:pt idx="4220">
                  <c:v>48.903100000000002</c:v>
                </c:pt>
                <c:pt idx="4221">
                  <c:v>49.017000000000003</c:v>
                </c:pt>
                <c:pt idx="4222">
                  <c:v>49.592300000000002</c:v>
                </c:pt>
                <c:pt idx="4223">
                  <c:v>49.4923</c:v>
                </c:pt>
                <c:pt idx="4224">
                  <c:v>49.342300000000002</c:v>
                </c:pt>
                <c:pt idx="4225">
                  <c:v>49.442</c:v>
                </c:pt>
                <c:pt idx="4226">
                  <c:v>49.6539</c:v>
                </c:pt>
                <c:pt idx="4227">
                  <c:v>50.3919</c:v>
                </c:pt>
                <c:pt idx="4228">
                  <c:v>50.579300000000003</c:v>
                </c:pt>
                <c:pt idx="4229">
                  <c:v>50.454099999999997</c:v>
                </c:pt>
                <c:pt idx="4230">
                  <c:v>51.027500000000003</c:v>
                </c:pt>
                <c:pt idx="4231">
                  <c:v>51.664000000000001</c:v>
                </c:pt>
                <c:pt idx="4232">
                  <c:v>52.100499999999997</c:v>
                </c:pt>
                <c:pt idx="4233">
                  <c:v>52.621499999999997</c:v>
                </c:pt>
                <c:pt idx="4234">
                  <c:v>53.005899999999997</c:v>
                </c:pt>
                <c:pt idx="4235">
                  <c:v>53.869</c:v>
                </c:pt>
                <c:pt idx="4236">
                  <c:v>54.331400000000002</c:v>
                </c:pt>
                <c:pt idx="4237">
                  <c:v>55.0167</c:v>
                </c:pt>
                <c:pt idx="4238">
                  <c:v>55.714300000000001</c:v>
                </c:pt>
                <c:pt idx="4239">
                  <c:v>56.351399999999998</c:v>
                </c:pt>
                <c:pt idx="4240">
                  <c:v>56.125100000000003</c:v>
                </c:pt>
                <c:pt idx="4241">
                  <c:v>55.246000000000002</c:v>
                </c:pt>
                <c:pt idx="4242">
                  <c:v>56.220100000000002</c:v>
                </c:pt>
                <c:pt idx="4243">
                  <c:v>56.729599999999998</c:v>
                </c:pt>
                <c:pt idx="4244">
                  <c:v>58.164700000000003</c:v>
                </c:pt>
                <c:pt idx="4245">
                  <c:v>59.932600000000001</c:v>
                </c:pt>
                <c:pt idx="4246">
                  <c:v>63.108899999999998</c:v>
                </c:pt>
                <c:pt idx="4247">
                  <c:v>62.7864</c:v>
                </c:pt>
                <c:pt idx="4248">
                  <c:v>60.898000000000003</c:v>
                </c:pt>
                <c:pt idx="4249">
                  <c:v>57.145899999999997</c:v>
                </c:pt>
                <c:pt idx="4250">
                  <c:v>57.395899999999997</c:v>
                </c:pt>
                <c:pt idx="4251">
                  <c:v>59.609699999999997</c:v>
                </c:pt>
                <c:pt idx="4252">
                  <c:v>58.712400000000002</c:v>
                </c:pt>
                <c:pt idx="4253">
                  <c:v>60.109299999999998</c:v>
                </c:pt>
                <c:pt idx="4254">
                  <c:v>60.798200000000001</c:v>
                </c:pt>
                <c:pt idx="4255">
                  <c:v>61.008600000000001</c:v>
                </c:pt>
                <c:pt idx="4256">
                  <c:v>62.002800000000001</c:v>
                </c:pt>
                <c:pt idx="4257">
                  <c:v>60.816499999999998</c:v>
                </c:pt>
                <c:pt idx="4258">
                  <c:v>58.888599999999997</c:v>
                </c:pt>
                <c:pt idx="4259">
                  <c:v>59.392299999999999</c:v>
                </c:pt>
                <c:pt idx="4260">
                  <c:v>59.461500000000001</c:v>
                </c:pt>
                <c:pt idx="4261">
                  <c:v>59.703600000000002</c:v>
                </c:pt>
                <c:pt idx="4262">
                  <c:v>59.7331</c:v>
                </c:pt>
                <c:pt idx="4263">
                  <c:v>60.092700000000001</c:v>
                </c:pt>
                <c:pt idx="4264">
                  <c:v>60.472900000000003</c:v>
                </c:pt>
                <c:pt idx="4265">
                  <c:v>60.8123</c:v>
                </c:pt>
                <c:pt idx="4266">
                  <c:v>60.303199999999997</c:v>
                </c:pt>
                <c:pt idx="4267">
                  <c:v>59.172899999999998</c:v>
                </c:pt>
                <c:pt idx="4268">
                  <c:v>57.222700000000003</c:v>
                </c:pt>
                <c:pt idx="4269">
                  <c:v>56.361199999999997</c:v>
                </c:pt>
                <c:pt idx="4270">
                  <c:v>57.809699999999999</c:v>
                </c:pt>
                <c:pt idx="4271">
                  <c:v>56.689</c:v>
                </c:pt>
                <c:pt idx="4272">
                  <c:v>57.236499999999999</c:v>
                </c:pt>
                <c:pt idx="4273">
                  <c:v>56.638800000000003</c:v>
                </c:pt>
                <c:pt idx="4274">
                  <c:v>57.081899999999997</c:v>
                </c:pt>
                <c:pt idx="4275">
                  <c:v>58.311500000000002</c:v>
                </c:pt>
                <c:pt idx="4276">
                  <c:v>57.200699999999998</c:v>
                </c:pt>
                <c:pt idx="4277">
                  <c:v>56.939700000000002</c:v>
                </c:pt>
                <c:pt idx="4278">
                  <c:v>56.938000000000002</c:v>
                </c:pt>
                <c:pt idx="4279">
                  <c:v>56.878300000000003</c:v>
                </c:pt>
                <c:pt idx="4280">
                  <c:v>55.733499999999999</c:v>
                </c:pt>
                <c:pt idx="4281">
                  <c:v>55.098799999999997</c:v>
                </c:pt>
                <c:pt idx="4282">
                  <c:v>53.847000000000001</c:v>
                </c:pt>
                <c:pt idx="4283">
                  <c:v>54.151400000000002</c:v>
                </c:pt>
                <c:pt idx="4284">
                  <c:v>52.435600000000001</c:v>
                </c:pt>
                <c:pt idx="4285">
                  <c:v>54.170400000000001</c:v>
                </c:pt>
                <c:pt idx="4286">
                  <c:v>53.563099999999999</c:v>
                </c:pt>
                <c:pt idx="4287">
                  <c:v>53.866999999999997</c:v>
                </c:pt>
                <c:pt idx="4288">
                  <c:v>55.245100000000001</c:v>
                </c:pt>
                <c:pt idx="4289">
                  <c:v>55.630899999999997</c:v>
                </c:pt>
                <c:pt idx="4290">
                  <c:v>55.853999999999999</c:v>
                </c:pt>
                <c:pt idx="4291">
                  <c:v>58.593299999999999</c:v>
                </c:pt>
                <c:pt idx="4292">
                  <c:v>57.850299999999997</c:v>
                </c:pt>
                <c:pt idx="4293">
                  <c:v>57.440899999999999</c:v>
                </c:pt>
                <c:pt idx="4294">
                  <c:v>58.074100000000001</c:v>
                </c:pt>
                <c:pt idx="4295">
                  <c:v>57.83</c:v>
                </c:pt>
                <c:pt idx="4296">
                  <c:v>55.600099999999998</c:v>
                </c:pt>
                <c:pt idx="4297">
                  <c:v>56.085000000000001</c:v>
                </c:pt>
                <c:pt idx="4298">
                  <c:v>56.957599999999999</c:v>
                </c:pt>
                <c:pt idx="4299">
                  <c:v>57.769799999999996</c:v>
                </c:pt>
                <c:pt idx="4300">
                  <c:v>57.140799999999999</c:v>
                </c:pt>
                <c:pt idx="4301">
                  <c:v>56.729599999999998</c:v>
                </c:pt>
                <c:pt idx="4302">
                  <c:v>57.588700000000003</c:v>
                </c:pt>
                <c:pt idx="4303">
                  <c:v>56.588000000000001</c:v>
                </c:pt>
                <c:pt idx="4304">
                  <c:v>57.247100000000003</c:v>
                </c:pt>
                <c:pt idx="4305">
                  <c:v>57.574100000000001</c:v>
                </c:pt>
                <c:pt idx="4306">
                  <c:v>58.249899999999997</c:v>
                </c:pt>
                <c:pt idx="4307">
                  <c:v>57.972700000000003</c:v>
                </c:pt>
                <c:pt idx="4308">
                  <c:v>57.161099999999998</c:v>
                </c:pt>
                <c:pt idx="4309">
                  <c:v>56.95</c:v>
                </c:pt>
                <c:pt idx="4310">
                  <c:v>57.31</c:v>
                </c:pt>
                <c:pt idx="4311">
                  <c:v>57.747300000000003</c:v>
                </c:pt>
                <c:pt idx="4312">
                  <c:v>58.002499999999998</c:v>
                </c:pt>
                <c:pt idx="4313">
                  <c:v>58.702399999999997</c:v>
                </c:pt>
                <c:pt idx="4314">
                  <c:v>59.9649</c:v>
                </c:pt>
                <c:pt idx="4315">
                  <c:v>61.315600000000003</c:v>
                </c:pt>
                <c:pt idx="4316">
                  <c:v>61.930300000000003</c:v>
                </c:pt>
                <c:pt idx="4317">
                  <c:v>60.983899999999998</c:v>
                </c:pt>
                <c:pt idx="4318">
                  <c:v>61.496200000000002</c:v>
                </c:pt>
                <c:pt idx="4319">
                  <c:v>60.904200000000003</c:v>
                </c:pt>
                <c:pt idx="4320">
                  <c:v>61.194099999999999</c:v>
                </c:pt>
                <c:pt idx="4321">
                  <c:v>61.0486</c:v>
                </c:pt>
                <c:pt idx="4322">
                  <c:v>59.78</c:v>
                </c:pt>
                <c:pt idx="4323">
                  <c:v>60.125399999999999</c:v>
                </c:pt>
                <c:pt idx="4324">
                  <c:v>59.5807</c:v>
                </c:pt>
                <c:pt idx="4325">
                  <c:v>54.5</c:v>
                </c:pt>
                <c:pt idx="4326">
                  <c:v>51.65</c:v>
                </c:pt>
                <c:pt idx="4327">
                  <c:v>52.728400000000001</c:v>
                </c:pt>
                <c:pt idx="4328">
                  <c:v>51.0901</c:v>
                </c:pt>
                <c:pt idx="4329">
                  <c:v>51.540700000000001</c:v>
                </c:pt>
                <c:pt idx="4330">
                  <c:v>51.177799999999998</c:v>
                </c:pt>
                <c:pt idx="4331">
                  <c:v>51.392600000000002</c:v>
                </c:pt>
                <c:pt idx="4332">
                  <c:v>51.967799999999997</c:v>
                </c:pt>
                <c:pt idx="4333">
                  <c:v>51.442900000000002</c:v>
                </c:pt>
                <c:pt idx="4334">
                  <c:v>51.655799999999999</c:v>
                </c:pt>
                <c:pt idx="4335">
                  <c:v>53.331699999999998</c:v>
                </c:pt>
                <c:pt idx="4336">
                  <c:v>54.531700000000001</c:v>
                </c:pt>
                <c:pt idx="4337">
                  <c:v>55.045099999999998</c:v>
                </c:pt>
                <c:pt idx="4338">
                  <c:v>54.145099999999999</c:v>
                </c:pt>
                <c:pt idx="4339">
                  <c:v>55.370899999999999</c:v>
                </c:pt>
                <c:pt idx="4340">
                  <c:v>55.497</c:v>
                </c:pt>
                <c:pt idx="4341">
                  <c:v>54.085799999999999</c:v>
                </c:pt>
                <c:pt idx="4342">
                  <c:v>53.711199999999998</c:v>
                </c:pt>
                <c:pt idx="4343">
                  <c:v>53.073099999999997</c:v>
                </c:pt>
                <c:pt idx="4344">
                  <c:v>53.448500000000003</c:v>
                </c:pt>
                <c:pt idx="4345">
                  <c:v>52.748399999999997</c:v>
                </c:pt>
                <c:pt idx="4346">
                  <c:v>51.798699999999997</c:v>
                </c:pt>
                <c:pt idx="4347">
                  <c:v>51.298699999999997</c:v>
                </c:pt>
                <c:pt idx="4348">
                  <c:v>51.307600000000001</c:v>
                </c:pt>
                <c:pt idx="4349">
                  <c:v>51.607300000000002</c:v>
                </c:pt>
                <c:pt idx="4350">
                  <c:v>52.1327</c:v>
                </c:pt>
                <c:pt idx="4351">
                  <c:v>51.557000000000002</c:v>
                </c:pt>
                <c:pt idx="4352">
                  <c:v>50.055500000000002</c:v>
                </c:pt>
                <c:pt idx="4353">
                  <c:v>49.993099999999998</c:v>
                </c:pt>
                <c:pt idx="4354">
                  <c:v>48.5184</c:v>
                </c:pt>
                <c:pt idx="4355">
                  <c:v>49.356000000000002</c:v>
                </c:pt>
                <c:pt idx="4356">
                  <c:v>48.855899999999998</c:v>
                </c:pt>
                <c:pt idx="4357">
                  <c:v>49.806899999999999</c:v>
                </c:pt>
                <c:pt idx="4358">
                  <c:v>49.119500000000002</c:v>
                </c:pt>
                <c:pt idx="4359">
                  <c:v>49.744999999999997</c:v>
                </c:pt>
                <c:pt idx="4360">
                  <c:v>50.518900000000002</c:v>
                </c:pt>
                <c:pt idx="4361">
                  <c:v>49.594200000000001</c:v>
                </c:pt>
                <c:pt idx="4362">
                  <c:v>49.019399999999997</c:v>
                </c:pt>
                <c:pt idx="4363">
                  <c:v>48.7819</c:v>
                </c:pt>
                <c:pt idx="4364">
                  <c:v>49.294199999999996</c:v>
                </c:pt>
                <c:pt idx="4365">
                  <c:v>50.445099999999996</c:v>
                </c:pt>
                <c:pt idx="4366">
                  <c:v>51.195399999999999</c:v>
                </c:pt>
                <c:pt idx="4367">
                  <c:v>51.4833</c:v>
                </c:pt>
                <c:pt idx="4368">
                  <c:v>52.420999999999999</c:v>
                </c:pt>
                <c:pt idx="4369">
                  <c:v>51.571100000000001</c:v>
                </c:pt>
                <c:pt idx="4370">
                  <c:v>50.733600000000003</c:v>
                </c:pt>
                <c:pt idx="4371">
                  <c:v>51.821100000000001</c:v>
                </c:pt>
                <c:pt idx="4372">
                  <c:v>51.571100000000001</c:v>
                </c:pt>
                <c:pt idx="4373">
                  <c:v>50.921399999999998</c:v>
                </c:pt>
                <c:pt idx="4374">
                  <c:v>50.797199999999997</c:v>
                </c:pt>
                <c:pt idx="4375">
                  <c:v>50.109900000000003</c:v>
                </c:pt>
                <c:pt idx="4376">
                  <c:v>50.422899999999998</c:v>
                </c:pt>
                <c:pt idx="4377">
                  <c:v>49.685499999999998</c:v>
                </c:pt>
                <c:pt idx="4378">
                  <c:v>49.197899999999997</c:v>
                </c:pt>
                <c:pt idx="4379">
                  <c:v>49.061100000000003</c:v>
                </c:pt>
                <c:pt idx="4380">
                  <c:v>49.798200000000001</c:v>
                </c:pt>
                <c:pt idx="4381">
                  <c:v>48.848300000000002</c:v>
                </c:pt>
                <c:pt idx="4382">
                  <c:v>49.024500000000003</c:v>
                </c:pt>
                <c:pt idx="4383">
                  <c:v>48.649700000000003</c:v>
                </c:pt>
                <c:pt idx="4384">
                  <c:v>49.637099999999997</c:v>
                </c:pt>
                <c:pt idx="4385">
                  <c:v>50.261600000000001</c:v>
                </c:pt>
                <c:pt idx="4386">
                  <c:v>50.374499999999998</c:v>
                </c:pt>
                <c:pt idx="4387">
                  <c:v>49.3996</c:v>
                </c:pt>
                <c:pt idx="4388">
                  <c:v>49.1616</c:v>
                </c:pt>
                <c:pt idx="4389">
                  <c:v>49.224499999999999</c:v>
                </c:pt>
                <c:pt idx="4390">
                  <c:v>50.374400000000001</c:v>
                </c:pt>
                <c:pt idx="4391">
                  <c:v>51.950400000000002</c:v>
                </c:pt>
                <c:pt idx="4392">
                  <c:v>52.411900000000003</c:v>
                </c:pt>
                <c:pt idx="4393">
                  <c:v>52.523699999999998</c:v>
                </c:pt>
                <c:pt idx="4394">
                  <c:v>53.359900000000003</c:v>
                </c:pt>
                <c:pt idx="4395">
                  <c:v>54.060400000000001</c:v>
                </c:pt>
                <c:pt idx="4396">
                  <c:v>54.685299999999998</c:v>
                </c:pt>
                <c:pt idx="4397">
                  <c:v>54.023000000000003</c:v>
                </c:pt>
                <c:pt idx="4398">
                  <c:v>53.673699999999997</c:v>
                </c:pt>
                <c:pt idx="4399">
                  <c:v>53.372999999999998</c:v>
                </c:pt>
                <c:pt idx="4400">
                  <c:v>53.984400000000001</c:v>
                </c:pt>
                <c:pt idx="4401">
                  <c:v>53.684600000000003</c:v>
                </c:pt>
                <c:pt idx="4402">
                  <c:v>54.234900000000003</c:v>
                </c:pt>
                <c:pt idx="4403">
                  <c:v>53.684800000000003</c:v>
                </c:pt>
                <c:pt idx="4404">
                  <c:v>53.860100000000003</c:v>
                </c:pt>
                <c:pt idx="4405">
                  <c:v>52.360100000000003</c:v>
                </c:pt>
                <c:pt idx="4406">
                  <c:v>52.672699999999999</c:v>
                </c:pt>
                <c:pt idx="4407">
                  <c:v>52.460299999999997</c:v>
                </c:pt>
                <c:pt idx="4408">
                  <c:v>51.885599999999997</c:v>
                </c:pt>
                <c:pt idx="4409">
                  <c:v>51.2607</c:v>
                </c:pt>
                <c:pt idx="4410">
                  <c:v>51.622900000000001</c:v>
                </c:pt>
                <c:pt idx="4411">
                  <c:v>52.447699999999998</c:v>
                </c:pt>
                <c:pt idx="4412">
                  <c:v>53.221899999999998</c:v>
                </c:pt>
                <c:pt idx="4413">
                  <c:v>52.908999999999999</c:v>
                </c:pt>
                <c:pt idx="4414">
                  <c:v>51.782299999999999</c:v>
                </c:pt>
                <c:pt idx="4415">
                  <c:v>51.595999999999997</c:v>
                </c:pt>
                <c:pt idx="4416">
                  <c:v>52.134300000000003</c:v>
                </c:pt>
                <c:pt idx="4417">
                  <c:v>52.497</c:v>
                </c:pt>
                <c:pt idx="4418">
                  <c:v>51.947000000000003</c:v>
                </c:pt>
                <c:pt idx="4419">
                  <c:v>51.396999999999998</c:v>
                </c:pt>
                <c:pt idx="4420">
                  <c:v>51.497399999999999</c:v>
                </c:pt>
                <c:pt idx="4421">
                  <c:v>51.36</c:v>
                </c:pt>
                <c:pt idx="4422">
                  <c:v>51.997999999999998</c:v>
                </c:pt>
                <c:pt idx="4423">
                  <c:v>51.886200000000002</c:v>
                </c:pt>
                <c:pt idx="4424">
                  <c:v>51.573700000000002</c:v>
                </c:pt>
                <c:pt idx="4425">
                  <c:v>51.936100000000003</c:v>
                </c:pt>
                <c:pt idx="4426">
                  <c:v>51.623100000000001</c:v>
                </c:pt>
                <c:pt idx="4427">
                  <c:v>51.260399999999997</c:v>
                </c:pt>
                <c:pt idx="4428">
                  <c:v>50.110399999999998</c:v>
                </c:pt>
                <c:pt idx="4429">
                  <c:v>49.31</c:v>
                </c:pt>
                <c:pt idx="4430">
                  <c:v>50.035600000000002</c:v>
                </c:pt>
                <c:pt idx="4431">
                  <c:v>49.948599999999999</c:v>
                </c:pt>
                <c:pt idx="4432">
                  <c:v>49.9236</c:v>
                </c:pt>
                <c:pt idx="4433">
                  <c:v>50.786900000000003</c:v>
                </c:pt>
                <c:pt idx="4434">
                  <c:v>51.187199999999997</c:v>
                </c:pt>
                <c:pt idx="4435">
                  <c:v>50.786999999999999</c:v>
                </c:pt>
                <c:pt idx="4436">
                  <c:v>50.1738</c:v>
                </c:pt>
                <c:pt idx="4437">
                  <c:v>50.698900000000002</c:v>
                </c:pt>
                <c:pt idx="4438">
                  <c:v>50.624499999999998</c:v>
                </c:pt>
                <c:pt idx="4439">
                  <c:v>50.799500000000002</c:v>
                </c:pt>
                <c:pt idx="4440">
                  <c:v>50.0777</c:v>
                </c:pt>
                <c:pt idx="4441">
                  <c:v>49.689100000000003</c:v>
                </c:pt>
                <c:pt idx="4442">
                  <c:v>50.152099999999997</c:v>
                </c:pt>
                <c:pt idx="4443">
                  <c:v>50.739199999999997</c:v>
                </c:pt>
                <c:pt idx="4444">
                  <c:v>52.101700000000001</c:v>
                </c:pt>
                <c:pt idx="4445">
                  <c:v>51.727200000000003</c:v>
                </c:pt>
                <c:pt idx="4446">
                  <c:v>52.465000000000003</c:v>
                </c:pt>
                <c:pt idx="4447">
                  <c:v>52.027299999999997</c:v>
                </c:pt>
                <c:pt idx="4448">
                  <c:v>51.5276</c:v>
                </c:pt>
                <c:pt idx="4449">
                  <c:v>51.927599999999998</c:v>
                </c:pt>
                <c:pt idx="4450">
                  <c:v>51.502400000000002</c:v>
                </c:pt>
                <c:pt idx="4451">
                  <c:v>50.977400000000003</c:v>
                </c:pt>
                <c:pt idx="4452">
                  <c:v>51.005099999999999</c:v>
                </c:pt>
                <c:pt idx="4453">
                  <c:v>51.290700000000001</c:v>
                </c:pt>
                <c:pt idx="4454">
                  <c:v>52.003</c:v>
                </c:pt>
                <c:pt idx="4455">
                  <c:v>51.372199999999999</c:v>
                </c:pt>
                <c:pt idx="4456">
                  <c:v>53.044699999999999</c:v>
                </c:pt>
                <c:pt idx="4457">
                  <c:v>53.670099999999998</c:v>
                </c:pt>
                <c:pt idx="4458">
                  <c:v>54.5871</c:v>
                </c:pt>
                <c:pt idx="4459">
                  <c:v>54.674100000000003</c:v>
                </c:pt>
                <c:pt idx="4460">
                  <c:v>53.736699999999999</c:v>
                </c:pt>
                <c:pt idx="4461">
                  <c:v>53.587499999999999</c:v>
                </c:pt>
                <c:pt idx="4462">
                  <c:v>53.198900000000002</c:v>
                </c:pt>
                <c:pt idx="4463">
                  <c:v>54.774299999999997</c:v>
                </c:pt>
                <c:pt idx="4464">
                  <c:v>54.312600000000003</c:v>
                </c:pt>
                <c:pt idx="4465">
                  <c:v>55.200600000000001</c:v>
                </c:pt>
                <c:pt idx="4466">
                  <c:v>54.325899999999997</c:v>
                </c:pt>
                <c:pt idx="4467">
                  <c:v>54.202800000000003</c:v>
                </c:pt>
                <c:pt idx="4468">
                  <c:v>53.302900000000001</c:v>
                </c:pt>
                <c:pt idx="4469">
                  <c:v>53.015000000000001</c:v>
                </c:pt>
                <c:pt idx="4470">
                  <c:v>52.265000000000001</c:v>
                </c:pt>
                <c:pt idx="4471">
                  <c:v>52.477200000000003</c:v>
                </c:pt>
                <c:pt idx="4472">
                  <c:v>53.977200000000003</c:v>
                </c:pt>
                <c:pt idx="4473">
                  <c:v>53.527500000000003</c:v>
                </c:pt>
                <c:pt idx="4474">
                  <c:v>52.2911</c:v>
                </c:pt>
                <c:pt idx="4475">
                  <c:v>51.866100000000003</c:v>
                </c:pt>
                <c:pt idx="4476">
                  <c:v>51.941099999999999</c:v>
                </c:pt>
                <c:pt idx="4477">
                  <c:v>52.690800000000003</c:v>
                </c:pt>
                <c:pt idx="4478">
                  <c:v>52.552799999999998</c:v>
                </c:pt>
                <c:pt idx="4479">
                  <c:v>51.501899999999999</c:v>
                </c:pt>
                <c:pt idx="4480">
                  <c:v>51.789200000000001</c:v>
                </c:pt>
                <c:pt idx="4481">
                  <c:v>51.164000000000001</c:v>
                </c:pt>
                <c:pt idx="4482">
                  <c:v>50.864699999999999</c:v>
                </c:pt>
                <c:pt idx="4483">
                  <c:v>50.452399999999997</c:v>
                </c:pt>
                <c:pt idx="4484">
                  <c:v>50.652799999999999</c:v>
                </c:pt>
                <c:pt idx="4485">
                  <c:v>50.140599999999999</c:v>
                </c:pt>
                <c:pt idx="4486">
                  <c:v>49.853400000000001</c:v>
                </c:pt>
                <c:pt idx="4487">
                  <c:v>49.353200000000001</c:v>
                </c:pt>
                <c:pt idx="4488">
                  <c:v>49.015500000000003</c:v>
                </c:pt>
                <c:pt idx="4489">
                  <c:v>48.841999999999999</c:v>
                </c:pt>
                <c:pt idx="4490">
                  <c:v>48.741999999999997</c:v>
                </c:pt>
                <c:pt idx="4491">
                  <c:v>49.942100000000003</c:v>
                </c:pt>
                <c:pt idx="4492">
                  <c:v>49.604300000000002</c:v>
                </c:pt>
                <c:pt idx="4493">
                  <c:v>48.842500000000001</c:v>
                </c:pt>
                <c:pt idx="4494">
                  <c:v>48.8932</c:v>
                </c:pt>
                <c:pt idx="4495">
                  <c:v>49.156599999999997</c:v>
                </c:pt>
                <c:pt idx="4496">
                  <c:v>50.007399999999997</c:v>
                </c:pt>
                <c:pt idx="4497">
                  <c:v>49.619</c:v>
                </c:pt>
                <c:pt idx="4498">
                  <c:v>49.731400000000001</c:v>
                </c:pt>
                <c:pt idx="4499">
                  <c:v>53.874899999999997</c:v>
                </c:pt>
                <c:pt idx="4500">
                  <c:v>52.959800000000001</c:v>
                </c:pt>
                <c:pt idx="4501">
                  <c:v>53.033499999999997</c:v>
                </c:pt>
                <c:pt idx="4502">
                  <c:v>52.882399999999997</c:v>
                </c:pt>
                <c:pt idx="4503">
                  <c:v>55.005899999999997</c:v>
                </c:pt>
                <c:pt idx="4504">
                  <c:v>53.631999999999998</c:v>
                </c:pt>
                <c:pt idx="4505">
                  <c:v>51.7986</c:v>
                </c:pt>
                <c:pt idx="4506">
                  <c:v>51.923099999999998</c:v>
                </c:pt>
                <c:pt idx="4507">
                  <c:v>53.073599999999999</c:v>
                </c:pt>
                <c:pt idx="4508">
                  <c:v>51.812199999999997</c:v>
                </c:pt>
                <c:pt idx="4509">
                  <c:v>51.7119</c:v>
                </c:pt>
                <c:pt idx="4510">
                  <c:v>51.161000000000001</c:v>
                </c:pt>
                <c:pt idx="4511">
                  <c:v>51.197400000000002</c:v>
                </c:pt>
                <c:pt idx="4512">
                  <c:v>50.948599999999999</c:v>
                </c:pt>
                <c:pt idx="4513">
                  <c:v>50.598999999999997</c:v>
                </c:pt>
                <c:pt idx="4514">
                  <c:v>51.111600000000003</c:v>
                </c:pt>
                <c:pt idx="4515">
                  <c:v>50.049599999999998</c:v>
                </c:pt>
                <c:pt idx="4516">
                  <c:v>49.2057</c:v>
                </c:pt>
                <c:pt idx="4517">
                  <c:v>49.299199999999999</c:v>
                </c:pt>
                <c:pt idx="4518">
                  <c:v>49.512099999999997</c:v>
                </c:pt>
                <c:pt idx="4519">
                  <c:v>49.387099999999997</c:v>
                </c:pt>
                <c:pt idx="4520">
                  <c:v>49.498899999999999</c:v>
                </c:pt>
                <c:pt idx="4521">
                  <c:v>50.436500000000002</c:v>
                </c:pt>
                <c:pt idx="4522">
                  <c:v>51.410800000000002</c:v>
                </c:pt>
                <c:pt idx="4523">
                  <c:v>51.248199999999997</c:v>
                </c:pt>
                <c:pt idx="4524">
                  <c:v>51.710900000000002</c:v>
                </c:pt>
                <c:pt idx="4525">
                  <c:v>51.886200000000002</c:v>
                </c:pt>
                <c:pt idx="4526">
                  <c:v>51.461100000000002</c:v>
                </c:pt>
                <c:pt idx="4527">
                  <c:v>51.536299999999997</c:v>
                </c:pt>
                <c:pt idx="4528">
                  <c:v>51.273099999999999</c:v>
                </c:pt>
                <c:pt idx="4529">
                  <c:v>50.710799999999999</c:v>
                </c:pt>
                <c:pt idx="4530">
                  <c:v>50.257199999999997</c:v>
                </c:pt>
                <c:pt idx="4531">
                  <c:v>50.5503</c:v>
                </c:pt>
                <c:pt idx="4532">
                  <c:v>50.0137</c:v>
                </c:pt>
                <c:pt idx="4533">
                  <c:v>49.5899</c:v>
                </c:pt>
                <c:pt idx="4534">
                  <c:v>49.677900000000001</c:v>
                </c:pt>
                <c:pt idx="4535">
                  <c:v>49.877299999999998</c:v>
                </c:pt>
                <c:pt idx="4536">
                  <c:v>49.415100000000002</c:v>
                </c:pt>
                <c:pt idx="4537">
                  <c:v>49.314999999999998</c:v>
                </c:pt>
                <c:pt idx="4538">
                  <c:v>49.415999999999997</c:v>
                </c:pt>
                <c:pt idx="4539">
                  <c:v>49.716799999999999</c:v>
                </c:pt>
                <c:pt idx="4540">
                  <c:v>49.017099999999999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ARENH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Feuil1!$A$2:$A$4542</c:f>
              <c:numCache>
                <c:formatCode>m/d/yyyy</c:formatCode>
                <c:ptCount val="4541"/>
                <c:pt idx="0">
                  <c:v>37231</c:v>
                </c:pt>
                <c:pt idx="1">
                  <c:v>37232</c:v>
                </c:pt>
                <c:pt idx="2">
                  <c:v>37235</c:v>
                </c:pt>
                <c:pt idx="3">
                  <c:v>37236</c:v>
                </c:pt>
                <c:pt idx="4">
                  <c:v>37237</c:v>
                </c:pt>
                <c:pt idx="5">
                  <c:v>37238</c:v>
                </c:pt>
                <c:pt idx="6">
                  <c:v>37239</c:v>
                </c:pt>
                <c:pt idx="7">
                  <c:v>37242</c:v>
                </c:pt>
                <c:pt idx="8">
                  <c:v>37243</c:v>
                </c:pt>
                <c:pt idx="9">
                  <c:v>37244</c:v>
                </c:pt>
                <c:pt idx="10">
                  <c:v>37245</c:v>
                </c:pt>
                <c:pt idx="11">
                  <c:v>37246</c:v>
                </c:pt>
                <c:pt idx="12">
                  <c:v>37249</c:v>
                </c:pt>
                <c:pt idx="13">
                  <c:v>37252</c:v>
                </c:pt>
                <c:pt idx="14">
                  <c:v>37253</c:v>
                </c:pt>
                <c:pt idx="15">
                  <c:v>37256</c:v>
                </c:pt>
                <c:pt idx="16">
                  <c:v>37258</c:v>
                </c:pt>
                <c:pt idx="17">
                  <c:v>37259</c:v>
                </c:pt>
                <c:pt idx="18">
                  <c:v>37260</c:v>
                </c:pt>
                <c:pt idx="19">
                  <c:v>37263</c:v>
                </c:pt>
                <c:pt idx="20">
                  <c:v>37264</c:v>
                </c:pt>
                <c:pt idx="21">
                  <c:v>37265</c:v>
                </c:pt>
                <c:pt idx="22">
                  <c:v>37266</c:v>
                </c:pt>
                <c:pt idx="23">
                  <c:v>37267</c:v>
                </c:pt>
                <c:pt idx="24">
                  <c:v>37270</c:v>
                </c:pt>
                <c:pt idx="25">
                  <c:v>37271</c:v>
                </c:pt>
                <c:pt idx="26">
                  <c:v>37272</c:v>
                </c:pt>
                <c:pt idx="27">
                  <c:v>37273</c:v>
                </c:pt>
                <c:pt idx="28">
                  <c:v>37274</c:v>
                </c:pt>
                <c:pt idx="29">
                  <c:v>37277</c:v>
                </c:pt>
                <c:pt idx="30">
                  <c:v>37278</c:v>
                </c:pt>
                <c:pt idx="31">
                  <c:v>37279</c:v>
                </c:pt>
                <c:pt idx="32">
                  <c:v>37280</c:v>
                </c:pt>
                <c:pt idx="33">
                  <c:v>37281</c:v>
                </c:pt>
                <c:pt idx="34">
                  <c:v>37284</c:v>
                </c:pt>
                <c:pt idx="35">
                  <c:v>37285</c:v>
                </c:pt>
                <c:pt idx="36">
                  <c:v>37286</c:v>
                </c:pt>
                <c:pt idx="37">
                  <c:v>37287</c:v>
                </c:pt>
                <c:pt idx="38">
                  <c:v>37288</c:v>
                </c:pt>
                <c:pt idx="39">
                  <c:v>37291</c:v>
                </c:pt>
                <c:pt idx="40">
                  <c:v>37292</c:v>
                </c:pt>
                <c:pt idx="41">
                  <c:v>37293</c:v>
                </c:pt>
                <c:pt idx="42">
                  <c:v>37294</c:v>
                </c:pt>
                <c:pt idx="43">
                  <c:v>37295</c:v>
                </c:pt>
                <c:pt idx="44">
                  <c:v>37298</c:v>
                </c:pt>
                <c:pt idx="45">
                  <c:v>37299</c:v>
                </c:pt>
                <c:pt idx="46">
                  <c:v>37300</c:v>
                </c:pt>
                <c:pt idx="47">
                  <c:v>37301</c:v>
                </c:pt>
                <c:pt idx="48">
                  <c:v>37302</c:v>
                </c:pt>
                <c:pt idx="49">
                  <c:v>37305</c:v>
                </c:pt>
                <c:pt idx="50">
                  <c:v>37306</c:v>
                </c:pt>
                <c:pt idx="51">
                  <c:v>37307</c:v>
                </c:pt>
                <c:pt idx="52">
                  <c:v>37308</c:v>
                </c:pt>
                <c:pt idx="53">
                  <c:v>37309</c:v>
                </c:pt>
                <c:pt idx="54">
                  <c:v>37312</c:v>
                </c:pt>
                <c:pt idx="55">
                  <c:v>37313</c:v>
                </c:pt>
                <c:pt idx="56">
                  <c:v>37314</c:v>
                </c:pt>
                <c:pt idx="57">
                  <c:v>37315</c:v>
                </c:pt>
                <c:pt idx="58">
                  <c:v>37316</c:v>
                </c:pt>
                <c:pt idx="59">
                  <c:v>37319</c:v>
                </c:pt>
                <c:pt idx="60">
                  <c:v>37320</c:v>
                </c:pt>
                <c:pt idx="61">
                  <c:v>37321</c:v>
                </c:pt>
                <c:pt idx="62">
                  <c:v>37322</c:v>
                </c:pt>
                <c:pt idx="63">
                  <c:v>37323</c:v>
                </c:pt>
                <c:pt idx="64">
                  <c:v>37326</c:v>
                </c:pt>
                <c:pt idx="65">
                  <c:v>37327</c:v>
                </c:pt>
                <c:pt idx="66">
                  <c:v>37328</c:v>
                </c:pt>
                <c:pt idx="67">
                  <c:v>37329</c:v>
                </c:pt>
                <c:pt idx="68">
                  <c:v>37330</c:v>
                </c:pt>
                <c:pt idx="69">
                  <c:v>37333</c:v>
                </c:pt>
                <c:pt idx="70">
                  <c:v>37334</c:v>
                </c:pt>
                <c:pt idx="71">
                  <c:v>37335</c:v>
                </c:pt>
                <c:pt idx="72">
                  <c:v>37336</c:v>
                </c:pt>
                <c:pt idx="73">
                  <c:v>37337</c:v>
                </c:pt>
                <c:pt idx="74">
                  <c:v>37340</c:v>
                </c:pt>
                <c:pt idx="75">
                  <c:v>37341</c:v>
                </c:pt>
                <c:pt idx="76">
                  <c:v>37342</c:v>
                </c:pt>
                <c:pt idx="77">
                  <c:v>37343</c:v>
                </c:pt>
                <c:pt idx="78">
                  <c:v>37348</c:v>
                </c:pt>
                <c:pt idx="79">
                  <c:v>37349</c:v>
                </c:pt>
                <c:pt idx="80">
                  <c:v>37350</c:v>
                </c:pt>
                <c:pt idx="81">
                  <c:v>37351</c:v>
                </c:pt>
                <c:pt idx="82">
                  <c:v>37354</c:v>
                </c:pt>
                <c:pt idx="83">
                  <c:v>37355</c:v>
                </c:pt>
                <c:pt idx="84">
                  <c:v>37356</c:v>
                </c:pt>
                <c:pt idx="85">
                  <c:v>37357</c:v>
                </c:pt>
                <c:pt idx="86">
                  <c:v>37358</c:v>
                </c:pt>
                <c:pt idx="87">
                  <c:v>37361</c:v>
                </c:pt>
                <c:pt idx="88">
                  <c:v>37362</c:v>
                </c:pt>
                <c:pt idx="89">
                  <c:v>37363</c:v>
                </c:pt>
                <c:pt idx="90">
                  <c:v>37364</c:v>
                </c:pt>
                <c:pt idx="91">
                  <c:v>37365</c:v>
                </c:pt>
                <c:pt idx="92">
                  <c:v>37368</c:v>
                </c:pt>
                <c:pt idx="93">
                  <c:v>37369</c:v>
                </c:pt>
                <c:pt idx="94">
                  <c:v>37370</c:v>
                </c:pt>
                <c:pt idx="95">
                  <c:v>37371</c:v>
                </c:pt>
                <c:pt idx="96">
                  <c:v>37372</c:v>
                </c:pt>
                <c:pt idx="97">
                  <c:v>37375</c:v>
                </c:pt>
                <c:pt idx="98">
                  <c:v>37376</c:v>
                </c:pt>
                <c:pt idx="99">
                  <c:v>37377</c:v>
                </c:pt>
                <c:pt idx="100">
                  <c:v>37378</c:v>
                </c:pt>
                <c:pt idx="101">
                  <c:v>37379</c:v>
                </c:pt>
                <c:pt idx="102">
                  <c:v>37383</c:v>
                </c:pt>
                <c:pt idx="103">
                  <c:v>37384</c:v>
                </c:pt>
                <c:pt idx="104">
                  <c:v>37385</c:v>
                </c:pt>
                <c:pt idx="105">
                  <c:v>37386</c:v>
                </c:pt>
                <c:pt idx="106">
                  <c:v>37389</c:v>
                </c:pt>
                <c:pt idx="107">
                  <c:v>37390</c:v>
                </c:pt>
                <c:pt idx="108">
                  <c:v>37391</c:v>
                </c:pt>
                <c:pt idx="109">
                  <c:v>37392</c:v>
                </c:pt>
                <c:pt idx="110">
                  <c:v>37393</c:v>
                </c:pt>
                <c:pt idx="111">
                  <c:v>37396</c:v>
                </c:pt>
                <c:pt idx="112">
                  <c:v>37397</c:v>
                </c:pt>
                <c:pt idx="113">
                  <c:v>37398</c:v>
                </c:pt>
                <c:pt idx="114">
                  <c:v>37399</c:v>
                </c:pt>
                <c:pt idx="115">
                  <c:v>37400</c:v>
                </c:pt>
                <c:pt idx="116">
                  <c:v>37403</c:v>
                </c:pt>
                <c:pt idx="117">
                  <c:v>37404</c:v>
                </c:pt>
                <c:pt idx="118">
                  <c:v>37405</c:v>
                </c:pt>
                <c:pt idx="119">
                  <c:v>37406</c:v>
                </c:pt>
                <c:pt idx="120">
                  <c:v>37407</c:v>
                </c:pt>
                <c:pt idx="121">
                  <c:v>37410</c:v>
                </c:pt>
                <c:pt idx="122">
                  <c:v>37411</c:v>
                </c:pt>
                <c:pt idx="123">
                  <c:v>37412</c:v>
                </c:pt>
                <c:pt idx="124">
                  <c:v>37413</c:v>
                </c:pt>
                <c:pt idx="125">
                  <c:v>37414</c:v>
                </c:pt>
                <c:pt idx="126">
                  <c:v>37417</c:v>
                </c:pt>
                <c:pt idx="127">
                  <c:v>37418</c:v>
                </c:pt>
                <c:pt idx="128">
                  <c:v>37419</c:v>
                </c:pt>
                <c:pt idx="129">
                  <c:v>37420</c:v>
                </c:pt>
                <c:pt idx="130">
                  <c:v>37421</c:v>
                </c:pt>
                <c:pt idx="131">
                  <c:v>37424</c:v>
                </c:pt>
                <c:pt idx="132">
                  <c:v>37425</c:v>
                </c:pt>
                <c:pt idx="133">
                  <c:v>37426</c:v>
                </c:pt>
                <c:pt idx="134">
                  <c:v>37427</c:v>
                </c:pt>
                <c:pt idx="135">
                  <c:v>37428</c:v>
                </c:pt>
                <c:pt idx="136">
                  <c:v>37431</c:v>
                </c:pt>
                <c:pt idx="137">
                  <c:v>37432</c:v>
                </c:pt>
                <c:pt idx="138">
                  <c:v>37433</c:v>
                </c:pt>
                <c:pt idx="139">
                  <c:v>37434</c:v>
                </c:pt>
                <c:pt idx="140">
                  <c:v>37435</c:v>
                </c:pt>
                <c:pt idx="141">
                  <c:v>37438</c:v>
                </c:pt>
                <c:pt idx="142">
                  <c:v>37439</c:v>
                </c:pt>
                <c:pt idx="143">
                  <c:v>37440</c:v>
                </c:pt>
                <c:pt idx="144">
                  <c:v>37441</c:v>
                </c:pt>
                <c:pt idx="145">
                  <c:v>37442</c:v>
                </c:pt>
                <c:pt idx="146">
                  <c:v>37445</c:v>
                </c:pt>
                <c:pt idx="147">
                  <c:v>37446</c:v>
                </c:pt>
                <c:pt idx="148">
                  <c:v>37447</c:v>
                </c:pt>
                <c:pt idx="149">
                  <c:v>37448</c:v>
                </c:pt>
                <c:pt idx="150">
                  <c:v>37449</c:v>
                </c:pt>
                <c:pt idx="151">
                  <c:v>37452</c:v>
                </c:pt>
                <c:pt idx="152">
                  <c:v>37453</c:v>
                </c:pt>
                <c:pt idx="153">
                  <c:v>37454</c:v>
                </c:pt>
                <c:pt idx="154">
                  <c:v>37455</c:v>
                </c:pt>
                <c:pt idx="155">
                  <c:v>37456</c:v>
                </c:pt>
                <c:pt idx="156">
                  <c:v>37459</c:v>
                </c:pt>
                <c:pt idx="157">
                  <c:v>37460</c:v>
                </c:pt>
                <c:pt idx="158">
                  <c:v>37461</c:v>
                </c:pt>
                <c:pt idx="159">
                  <c:v>37462</c:v>
                </c:pt>
                <c:pt idx="160">
                  <c:v>37463</c:v>
                </c:pt>
                <c:pt idx="161">
                  <c:v>37466</c:v>
                </c:pt>
                <c:pt idx="162">
                  <c:v>37467</c:v>
                </c:pt>
                <c:pt idx="163">
                  <c:v>37468</c:v>
                </c:pt>
                <c:pt idx="164">
                  <c:v>37469</c:v>
                </c:pt>
                <c:pt idx="165">
                  <c:v>37470</c:v>
                </c:pt>
                <c:pt idx="166">
                  <c:v>37473</c:v>
                </c:pt>
                <c:pt idx="167">
                  <c:v>37474</c:v>
                </c:pt>
                <c:pt idx="168">
                  <c:v>37475</c:v>
                </c:pt>
                <c:pt idx="169">
                  <c:v>37476</c:v>
                </c:pt>
                <c:pt idx="170">
                  <c:v>37477</c:v>
                </c:pt>
                <c:pt idx="171">
                  <c:v>37480</c:v>
                </c:pt>
                <c:pt idx="172">
                  <c:v>37481</c:v>
                </c:pt>
                <c:pt idx="173">
                  <c:v>37482</c:v>
                </c:pt>
                <c:pt idx="174">
                  <c:v>37483</c:v>
                </c:pt>
                <c:pt idx="175">
                  <c:v>37484</c:v>
                </c:pt>
                <c:pt idx="176">
                  <c:v>37487</c:v>
                </c:pt>
                <c:pt idx="177">
                  <c:v>37488</c:v>
                </c:pt>
                <c:pt idx="178">
                  <c:v>37489</c:v>
                </c:pt>
                <c:pt idx="179">
                  <c:v>37490</c:v>
                </c:pt>
                <c:pt idx="180">
                  <c:v>37491</c:v>
                </c:pt>
                <c:pt idx="181">
                  <c:v>37494</c:v>
                </c:pt>
                <c:pt idx="182">
                  <c:v>37495</c:v>
                </c:pt>
                <c:pt idx="183">
                  <c:v>37496</c:v>
                </c:pt>
                <c:pt idx="184">
                  <c:v>37497</c:v>
                </c:pt>
                <c:pt idx="185">
                  <c:v>37498</c:v>
                </c:pt>
                <c:pt idx="186">
                  <c:v>37501</c:v>
                </c:pt>
                <c:pt idx="187">
                  <c:v>37502</c:v>
                </c:pt>
                <c:pt idx="188">
                  <c:v>37503</c:v>
                </c:pt>
                <c:pt idx="189">
                  <c:v>37504</c:v>
                </c:pt>
                <c:pt idx="190">
                  <c:v>37505</c:v>
                </c:pt>
                <c:pt idx="191">
                  <c:v>37508</c:v>
                </c:pt>
                <c:pt idx="192">
                  <c:v>37509</c:v>
                </c:pt>
                <c:pt idx="193">
                  <c:v>37510</c:v>
                </c:pt>
                <c:pt idx="194">
                  <c:v>37511</c:v>
                </c:pt>
                <c:pt idx="195">
                  <c:v>37512</c:v>
                </c:pt>
                <c:pt idx="196">
                  <c:v>37515</c:v>
                </c:pt>
                <c:pt idx="197">
                  <c:v>37516</c:v>
                </c:pt>
                <c:pt idx="198">
                  <c:v>37517</c:v>
                </c:pt>
                <c:pt idx="199">
                  <c:v>37518</c:v>
                </c:pt>
                <c:pt idx="200">
                  <c:v>37519</c:v>
                </c:pt>
                <c:pt idx="201">
                  <c:v>37522</c:v>
                </c:pt>
                <c:pt idx="202">
                  <c:v>37523</c:v>
                </c:pt>
                <c:pt idx="203">
                  <c:v>37524</c:v>
                </c:pt>
                <c:pt idx="204">
                  <c:v>37525</c:v>
                </c:pt>
                <c:pt idx="205">
                  <c:v>37526</c:v>
                </c:pt>
                <c:pt idx="206">
                  <c:v>37529</c:v>
                </c:pt>
                <c:pt idx="207">
                  <c:v>37530</c:v>
                </c:pt>
                <c:pt idx="208">
                  <c:v>37531</c:v>
                </c:pt>
                <c:pt idx="209">
                  <c:v>37532</c:v>
                </c:pt>
                <c:pt idx="210">
                  <c:v>37533</c:v>
                </c:pt>
                <c:pt idx="211">
                  <c:v>37536</c:v>
                </c:pt>
                <c:pt idx="212">
                  <c:v>37537</c:v>
                </c:pt>
                <c:pt idx="213">
                  <c:v>37538</c:v>
                </c:pt>
                <c:pt idx="214">
                  <c:v>37539</c:v>
                </c:pt>
                <c:pt idx="215">
                  <c:v>37540</c:v>
                </c:pt>
                <c:pt idx="216">
                  <c:v>37543</c:v>
                </c:pt>
                <c:pt idx="217">
                  <c:v>37544</c:v>
                </c:pt>
                <c:pt idx="218">
                  <c:v>37545</c:v>
                </c:pt>
                <c:pt idx="219">
                  <c:v>37546</c:v>
                </c:pt>
                <c:pt idx="220">
                  <c:v>37547</c:v>
                </c:pt>
                <c:pt idx="221">
                  <c:v>37550</c:v>
                </c:pt>
                <c:pt idx="222">
                  <c:v>37551</c:v>
                </c:pt>
                <c:pt idx="223">
                  <c:v>37552</c:v>
                </c:pt>
                <c:pt idx="224">
                  <c:v>37553</c:v>
                </c:pt>
                <c:pt idx="225">
                  <c:v>37554</c:v>
                </c:pt>
                <c:pt idx="226">
                  <c:v>37557</c:v>
                </c:pt>
                <c:pt idx="227">
                  <c:v>37558</c:v>
                </c:pt>
                <c:pt idx="228">
                  <c:v>37559</c:v>
                </c:pt>
                <c:pt idx="229">
                  <c:v>37560</c:v>
                </c:pt>
                <c:pt idx="230">
                  <c:v>37561</c:v>
                </c:pt>
                <c:pt idx="231">
                  <c:v>37564</c:v>
                </c:pt>
                <c:pt idx="232">
                  <c:v>37565</c:v>
                </c:pt>
                <c:pt idx="233">
                  <c:v>37566</c:v>
                </c:pt>
                <c:pt idx="234">
                  <c:v>37567</c:v>
                </c:pt>
                <c:pt idx="235">
                  <c:v>37568</c:v>
                </c:pt>
                <c:pt idx="236">
                  <c:v>37571</c:v>
                </c:pt>
                <c:pt idx="237">
                  <c:v>37572</c:v>
                </c:pt>
                <c:pt idx="238">
                  <c:v>37573</c:v>
                </c:pt>
                <c:pt idx="239">
                  <c:v>37574</c:v>
                </c:pt>
                <c:pt idx="240">
                  <c:v>37575</c:v>
                </c:pt>
                <c:pt idx="241">
                  <c:v>37578</c:v>
                </c:pt>
                <c:pt idx="242">
                  <c:v>37579</c:v>
                </c:pt>
                <c:pt idx="243">
                  <c:v>37580</c:v>
                </c:pt>
                <c:pt idx="244">
                  <c:v>37581</c:v>
                </c:pt>
                <c:pt idx="245">
                  <c:v>37582</c:v>
                </c:pt>
                <c:pt idx="246">
                  <c:v>37585</c:v>
                </c:pt>
                <c:pt idx="247">
                  <c:v>37586</c:v>
                </c:pt>
                <c:pt idx="248">
                  <c:v>37587</c:v>
                </c:pt>
                <c:pt idx="249">
                  <c:v>37588</c:v>
                </c:pt>
                <c:pt idx="250">
                  <c:v>37589</c:v>
                </c:pt>
                <c:pt idx="251">
                  <c:v>37592</c:v>
                </c:pt>
                <c:pt idx="252">
                  <c:v>37593</c:v>
                </c:pt>
                <c:pt idx="253">
                  <c:v>37594</c:v>
                </c:pt>
                <c:pt idx="254">
                  <c:v>37595</c:v>
                </c:pt>
                <c:pt idx="255">
                  <c:v>37596</c:v>
                </c:pt>
                <c:pt idx="256">
                  <c:v>37599</c:v>
                </c:pt>
                <c:pt idx="257">
                  <c:v>37600</c:v>
                </c:pt>
                <c:pt idx="258">
                  <c:v>37601</c:v>
                </c:pt>
                <c:pt idx="259">
                  <c:v>37602</c:v>
                </c:pt>
                <c:pt idx="260">
                  <c:v>37603</c:v>
                </c:pt>
                <c:pt idx="261">
                  <c:v>37606</c:v>
                </c:pt>
                <c:pt idx="262">
                  <c:v>37607</c:v>
                </c:pt>
                <c:pt idx="263">
                  <c:v>37608</c:v>
                </c:pt>
                <c:pt idx="264">
                  <c:v>37609</c:v>
                </c:pt>
                <c:pt idx="265">
                  <c:v>37610</c:v>
                </c:pt>
                <c:pt idx="266">
                  <c:v>37613</c:v>
                </c:pt>
                <c:pt idx="267">
                  <c:v>37614</c:v>
                </c:pt>
                <c:pt idx="268">
                  <c:v>37615</c:v>
                </c:pt>
                <c:pt idx="269">
                  <c:v>37616</c:v>
                </c:pt>
                <c:pt idx="270">
                  <c:v>37617</c:v>
                </c:pt>
                <c:pt idx="271">
                  <c:v>37620</c:v>
                </c:pt>
                <c:pt idx="272">
                  <c:v>37621</c:v>
                </c:pt>
                <c:pt idx="273">
                  <c:v>37622</c:v>
                </c:pt>
                <c:pt idx="274">
                  <c:v>37623</c:v>
                </c:pt>
                <c:pt idx="275">
                  <c:v>37624</c:v>
                </c:pt>
                <c:pt idx="276">
                  <c:v>37627</c:v>
                </c:pt>
                <c:pt idx="277">
                  <c:v>37628</c:v>
                </c:pt>
                <c:pt idx="278">
                  <c:v>37629</c:v>
                </c:pt>
                <c:pt idx="279">
                  <c:v>37630</c:v>
                </c:pt>
                <c:pt idx="280">
                  <c:v>37631</c:v>
                </c:pt>
                <c:pt idx="281">
                  <c:v>37634</c:v>
                </c:pt>
                <c:pt idx="282">
                  <c:v>37635</c:v>
                </c:pt>
                <c:pt idx="283">
                  <c:v>37636</c:v>
                </c:pt>
                <c:pt idx="284">
                  <c:v>37637</c:v>
                </c:pt>
                <c:pt idx="285">
                  <c:v>37638</c:v>
                </c:pt>
                <c:pt idx="286">
                  <c:v>37641</c:v>
                </c:pt>
                <c:pt idx="287">
                  <c:v>37642</c:v>
                </c:pt>
                <c:pt idx="288">
                  <c:v>37643</c:v>
                </c:pt>
                <c:pt idx="289">
                  <c:v>37644</c:v>
                </c:pt>
                <c:pt idx="290">
                  <c:v>37645</c:v>
                </c:pt>
                <c:pt idx="291">
                  <c:v>37648</c:v>
                </c:pt>
                <c:pt idx="292">
                  <c:v>37649</c:v>
                </c:pt>
                <c:pt idx="293">
                  <c:v>37650</c:v>
                </c:pt>
                <c:pt idx="294">
                  <c:v>37651</c:v>
                </c:pt>
                <c:pt idx="295">
                  <c:v>37652</c:v>
                </c:pt>
                <c:pt idx="296">
                  <c:v>37655</c:v>
                </c:pt>
                <c:pt idx="297">
                  <c:v>37656</c:v>
                </c:pt>
                <c:pt idx="298">
                  <c:v>37657</c:v>
                </c:pt>
                <c:pt idx="299">
                  <c:v>37658</c:v>
                </c:pt>
                <c:pt idx="300">
                  <c:v>37659</c:v>
                </c:pt>
                <c:pt idx="301">
                  <c:v>37662</c:v>
                </c:pt>
                <c:pt idx="302">
                  <c:v>37663</c:v>
                </c:pt>
                <c:pt idx="303">
                  <c:v>37664</c:v>
                </c:pt>
                <c:pt idx="304">
                  <c:v>37665</c:v>
                </c:pt>
                <c:pt idx="305">
                  <c:v>37666</c:v>
                </c:pt>
                <c:pt idx="306">
                  <c:v>37669</c:v>
                </c:pt>
                <c:pt idx="307">
                  <c:v>37670</c:v>
                </c:pt>
                <c:pt idx="308">
                  <c:v>37671</c:v>
                </c:pt>
                <c:pt idx="309">
                  <c:v>37672</c:v>
                </c:pt>
                <c:pt idx="310">
                  <c:v>37673</c:v>
                </c:pt>
                <c:pt idx="311">
                  <c:v>37676</c:v>
                </c:pt>
                <c:pt idx="312">
                  <c:v>37677</c:v>
                </c:pt>
                <c:pt idx="313">
                  <c:v>37678</c:v>
                </c:pt>
                <c:pt idx="314">
                  <c:v>37679</c:v>
                </c:pt>
                <c:pt idx="315">
                  <c:v>37680</c:v>
                </c:pt>
                <c:pt idx="316">
                  <c:v>37683</c:v>
                </c:pt>
                <c:pt idx="317">
                  <c:v>37684</c:v>
                </c:pt>
                <c:pt idx="318">
                  <c:v>37685</c:v>
                </c:pt>
                <c:pt idx="319">
                  <c:v>37686</c:v>
                </c:pt>
                <c:pt idx="320">
                  <c:v>37687</c:v>
                </c:pt>
                <c:pt idx="321">
                  <c:v>37690</c:v>
                </c:pt>
                <c:pt idx="322">
                  <c:v>37691</c:v>
                </c:pt>
                <c:pt idx="323">
                  <c:v>37692</c:v>
                </c:pt>
                <c:pt idx="324">
                  <c:v>37693</c:v>
                </c:pt>
                <c:pt idx="325">
                  <c:v>37694</c:v>
                </c:pt>
                <c:pt idx="326">
                  <c:v>37697</c:v>
                </c:pt>
                <c:pt idx="327">
                  <c:v>37698</c:v>
                </c:pt>
                <c:pt idx="328">
                  <c:v>37699</c:v>
                </c:pt>
                <c:pt idx="329">
                  <c:v>37700</c:v>
                </c:pt>
                <c:pt idx="330">
                  <c:v>37701</c:v>
                </c:pt>
                <c:pt idx="331">
                  <c:v>37704</c:v>
                </c:pt>
                <c:pt idx="332">
                  <c:v>37705</c:v>
                </c:pt>
                <c:pt idx="333">
                  <c:v>37706</c:v>
                </c:pt>
                <c:pt idx="334">
                  <c:v>37707</c:v>
                </c:pt>
                <c:pt idx="335">
                  <c:v>37708</c:v>
                </c:pt>
                <c:pt idx="336">
                  <c:v>37711</c:v>
                </c:pt>
                <c:pt idx="337">
                  <c:v>37712</c:v>
                </c:pt>
                <c:pt idx="338">
                  <c:v>37713</c:v>
                </c:pt>
                <c:pt idx="339">
                  <c:v>37714</c:v>
                </c:pt>
                <c:pt idx="340">
                  <c:v>37715</c:v>
                </c:pt>
                <c:pt idx="341">
                  <c:v>37718</c:v>
                </c:pt>
                <c:pt idx="342">
                  <c:v>37719</c:v>
                </c:pt>
                <c:pt idx="343">
                  <c:v>37720</c:v>
                </c:pt>
                <c:pt idx="344">
                  <c:v>37721</c:v>
                </c:pt>
                <c:pt idx="345">
                  <c:v>37722</c:v>
                </c:pt>
                <c:pt idx="346">
                  <c:v>37725</c:v>
                </c:pt>
                <c:pt idx="347">
                  <c:v>37726</c:v>
                </c:pt>
                <c:pt idx="348">
                  <c:v>37727</c:v>
                </c:pt>
                <c:pt idx="349">
                  <c:v>37728</c:v>
                </c:pt>
                <c:pt idx="350">
                  <c:v>37729</c:v>
                </c:pt>
                <c:pt idx="351">
                  <c:v>37732</c:v>
                </c:pt>
                <c:pt idx="352">
                  <c:v>37733</c:v>
                </c:pt>
                <c:pt idx="353">
                  <c:v>37734</c:v>
                </c:pt>
                <c:pt idx="354">
                  <c:v>37735</c:v>
                </c:pt>
                <c:pt idx="355">
                  <c:v>37736</c:v>
                </c:pt>
                <c:pt idx="356">
                  <c:v>37739</c:v>
                </c:pt>
                <c:pt idx="357">
                  <c:v>37740</c:v>
                </c:pt>
                <c:pt idx="358">
                  <c:v>37741</c:v>
                </c:pt>
                <c:pt idx="359">
                  <c:v>37742</c:v>
                </c:pt>
                <c:pt idx="360">
                  <c:v>37743</c:v>
                </c:pt>
                <c:pt idx="361">
                  <c:v>37746</c:v>
                </c:pt>
                <c:pt idx="362">
                  <c:v>37747</c:v>
                </c:pt>
                <c:pt idx="363">
                  <c:v>37748</c:v>
                </c:pt>
                <c:pt idx="364">
                  <c:v>37749</c:v>
                </c:pt>
                <c:pt idx="365">
                  <c:v>37750</c:v>
                </c:pt>
                <c:pt idx="366">
                  <c:v>37753</c:v>
                </c:pt>
                <c:pt idx="367">
                  <c:v>37754</c:v>
                </c:pt>
                <c:pt idx="368">
                  <c:v>37755</c:v>
                </c:pt>
                <c:pt idx="369">
                  <c:v>37756</c:v>
                </c:pt>
                <c:pt idx="370">
                  <c:v>37757</c:v>
                </c:pt>
                <c:pt idx="371">
                  <c:v>37760</c:v>
                </c:pt>
                <c:pt idx="372">
                  <c:v>37761</c:v>
                </c:pt>
                <c:pt idx="373">
                  <c:v>37762</c:v>
                </c:pt>
                <c:pt idx="374">
                  <c:v>37763</c:v>
                </c:pt>
                <c:pt idx="375">
                  <c:v>37764</c:v>
                </c:pt>
                <c:pt idx="376">
                  <c:v>37768</c:v>
                </c:pt>
                <c:pt idx="377">
                  <c:v>37769</c:v>
                </c:pt>
                <c:pt idx="378">
                  <c:v>37770</c:v>
                </c:pt>
                <c:pt idx="379">
                  <c:v>37771</c:v>
                </c:pt>
                <c:pt idx="380">
                  <c:v>37774</c:v>
                </c:pt>
                <c:pt idx="381">
                  <c:v>37775</c:v>
                </c:pt>
                <c:pt idx="382">
                  <c:v>37776</c:v>
                </c:pt>
                <c:pt idx="383">
                  <c:v>37777</c:v>
                </c:pt>
                <c:pt idx="384">
                  <c:v>37778</c:v>
                </c:pt>
                <c:pt idx="385">
                  <c:v>37781</c:v>
                </c:pt>
                <c:pt idx="386">
                  <c:v>37782</c:v>
                </c:pt>
                <c:pt idx="387">
                  <c:v>37783</c:v>
                </c:pt>
                <c:pt idx="388">
                  <c:v>37784</c:v>
                </c:pt>
                <c:pt idx="389">
                  <c:v>37785</c:v>
                </c:pt>
                <c:pt idx="390">
                  <c:v>37788</c:v>
                </c:pt>
                <c:pt idx="391">
                  <c:v>37789</c:v>
                </c:pt>
                <c:pt idx="392">
                  <c:v>37790</c:v>
                </c:pt>
                <c:pt idx="393">
                  <c:v>37791</c:v>
                </c:pt>
                <c:pt idx="394">
                  <c:v>37792</c:v>
                </c:pt>
                <c:pt idx="395">
                  <c:v>37795</c:v>
                </c:pt>
                <c:pt idx="396">
                  <c:v>37796</c:v>
                </c:pt>
                <c:pt idx="397">
                  <c:v>37797</c:v>
                </c:pt>
                <c:pt idx="398">
                  <c:v>37798</c:v>
                </c:pt>
                <c:pt idx="399">
                  <c:v>37799</c:v>
                </c:pt>
                <c:pt idx="400">
                  <c:v>37802</c:v>
                </c:pt>
                <c:pt idx="401">
                  <c:v>37803</c:v>
                </c:pt>
                <c:pt idx="402">
                  <c:v>37804</c:v>
                </c:pt>
                <c:pt idx="403">
                  <c:v>37805</c:v>
                </c:pt>
                <c:pt idx="404">
                  <c:v>37806</c:v>
                </c:pt>
                <c:pt idx="405">
                  <c:v>37809</c:v>
                </c:pt>
                <c:pt idx="406">
                  <c:v>37810</c:v>
                </c:pt>
                <c:pt idx="407">
                  <c:v>37811</c:v>
                </c:pt>
                <c:pt idx="408">
                  <c:v>37812</c:v>
                </c:pt>
                <c:pt idx="409">
                  <c:v>37813</c:v>
                </c:pt>
                <c:pt idx="410">
                  <c:v>37816</c:v>
                </c:pt>
                <c:pt idx="411">
                  <c:v>37817</c:v>
                </c:pt>
                <c:pt idx="412">
                  <c:v>37818</c:v>
                </c:pt>
                <c:pt idx="413">
                  <c:v>37819</c:v>
                </c:pt>
                <c:pt idx="414">
                  <c:v>37820</c:v>
                </c:pt>
                <c:pt idx="415">
                  <c:v>37823</c:v>
                </c:pt>
                <c:pt idx="416">
                  <c:v>37824</c:v>
                </c:pt>
                <c:pt idx="417">
                  <c:v>37825</c:v>
                </c:pt>
                <c:pt idx="418">
                  <c:v>37826</c:v>
                </c:pt>
                <c:pt idx="419">
                  <c:v>37827</c:v>
                </c:pt>
                <c:pt idx="420">
                  <c:v>37830</c:v>
                </c:pt>
                <c:pt idx="421">
                  <c:v>37831</c:v>
                </c:pt>
                <c:pt idx="422">
                  <c:v>37832</c:v>
                </c:pt>
                <c:pt idx="423">
                  <c:v>37833</c:v>
                </c:pt>
                <c:pt idx="424">
                  <c:v>37834</c:v>
                </c:pt>
                <c:pt idx="425">
                  <c:v>37837</c:v>
                </c:pt>
                <c:pt idx="426">
                  <c:v>37838</c:v>
                </c:pt>
                <c:pt idx="427">
                  <c:v>37839</c:v>
                </c:pt>
                <c:pt idx="428">
                  <c:v>37840</c:v>
                </c:pt>
                <c:pt idx="429">
                  <c:v>37841</c:v>
                </c:pt>
                <c:pt idx="430">
                  <c:v>37844</c:v>
                </c:pt>
                <c:pt idx="431">
                  <c:v>37845</c:v>
                </c:pt>
                <c:pt idx="432">
                  <c:v>37846</c:v>
                </c:pt>
                <c:pt idx="433">
                  <c:v>37847</c:v>
                </c:pt>
                <c:pt idx="434">
                  <c:v>37848</c:v>
                </c:pt>
                <c:pt idx="435">
                  <c:v>37851</c:v>
                </c:pt>
                <c:pt idx="436">
                  <c:v>37852</c:v>
                </c:pt>
                <c:pt idx="437">
                  <c:v>37853</c:v>
                </c:pt>
                <c:pt idx="438">
                  <c:v>37854</c:v>
                </c:pt>
                <c:pt idx="439">
                  <c:v>37855</c:v>
                </c:pt>
                <c:pt idx="440">
                  <c:v>37859</c:v>
                </c:pt>
                <c:pt idx="441">
                  <c:v>37860</c:v>
                </c:pt>
                <c:pt idx="442">
                  <c:v>37861</c:v>
                </c:pt>
                <c:pt idx="443">
                  <c:v>37862</c:v>
                </c:pt>
                <c:pt idx="444">
                  <c:v>37865</c:v>
                </c:pt>
                <c:pt idx="445">
                  <c:v>37866</c:v>
                </c:pt>
                <c:pt idx="446">
                  <c:v>37867</c:v>
                </c:pt>
                <c:pt idx="447">
                  <c:v>37868</c:v>
                </c:pt>
                <c:pt idx="448">
                  <c:v>37869</c:v>
                </c:pt>
                <c:pt idx="449">
                  <c:v>37872</c:v>
                </c:pt>
                <c:pt idx="450">
                  <c:v>37873</c:v>
                </c:pt>
                <c:pt idx="451">
                  <c:v>37874</c:v>
                </c:pt>
                <c:pt idx="452">
                  <c:v>37875</c:v>
                </c:pt>
                <c:pt idx="453">
                  <c:v>37876</c:v>
                </c:pt>
                <c:pt idx="454">
                  <c:v>37879</c:v>
                </c:pt>
                <c:pt idx="455">
                  <c:v>37880</c:v>
                </c:pt>
                <c:pt idx="456">
                  <c:v>37881</c:v>
                </c:pt>
                <c:pt idx="457">
                  <c:v>37882</c:v>
                </c:pt>
                <c:pt idx="458">
                  <c:v>37883</c:v>
                </c:pt>
                <c:pt idx="459">
                  <c:v>37886</c:v>
                </c:pt>
                <c:pt idx="460">
                  <c:v>37887</c:v>
                </c:pt>
                <c:pt idx="461">
                  <c:v>37888</c:v>
                </c:pt>
                <c:pt idx="462">
                  <c:v>37889</c:v>
                </c:pt>
                <c:pt idx="463">
                  <c:v>37890</c:v>
                </c:pt>
                <c:pt idx="464">
                  <c:v>37893</c:v>
                </c:pt>
                <c:pt idx="465">
                  <c:v>37894</c:v>
                </c:pt>
                <c:pt idx="466">
                  <c:v>37895</c:v>
                </c:pt>
                <c:pt idx="467">
                  <c:v>37896</c:v>
                </c:pt>
                <c:pt idx="468">
                  <c:v>37897</c:v>
                </c:pt>
                <c:pt idx="469">
                  <c:v>37900</c:v>
                </c:pt>
                <c:pt idx="470">
                  <c:v>37901</c:v>
                </c:pt>
                <c:pt idx="471">
                  <c:v>37902</c:v>
                </c:pt>
                <c:pt idx="472">
                  <c:v>37903</c:v>
                </c:pt>
                <c:pt idx="473">
                  <c:v>37904</c:v>
                </c:pt>
                <c:pt idx="474">
                  <c:v>37907</c:v>
                </c:pt>
                <c:pt idx="475">
                  <c:v>37908</c:v>
                </c:pt>
                <c:pt idx="476">
                  <c:v>37909</c:v>
                </c:pt>
                <c:pt idx="477">
                  <c:v>37910</c:v>
                </c:pt>
                <c:pt idx="478">
                  <c:v>37911</c:v>
                </c:pt>
                <c:pt idx="479">
                  <c:v>37914</c:v>
                </c:pt>
                <c:pt idx="480">
                  <c:v>37915</c:v>
                </c:pt>
                <c:pt idx="481">
                  <c:v>37916</c:v>
                </c:pt>
                <c:pt idx="482">
                  <c:v>37917</c:v>
                </c:pt>
                <c:pt idx="483">
                  <c:v>37918</c:v>
                </c:pt>
                <c:pt idx="484">
                  <c:v>37921</c:v>
                </c:pt>
                <c:pt idx="485">
                  <c:v>37922</c:v>
                </c:pt>
                <c:pt idx="486">
                  <c:v>37923</c:v>
                </c:pt>
                <c:pt idx="487">
                  <c:v>37924</c:v>
                </c:pt>
                <c:pt idx="488">
                  <c:v>37925</c:v>
                </c:pt>
                <c:pt idx="489">
                  <c:v>37928</c:v>
                </c:pt>
                <c:pt idx="490">
                  <c:v>37929</c:v>
                </c:pt>
                <c:pt idx="491">
                  <c:v>37930</c:v>
                </c:pt>
                <c:pt idx="492">
                  <c:v>37931</c:v>
                </c:pt>
                <c:pt idx="493">
                  <c:v>37932</c:v>
                </c:pt>
                <c:pt idx="494">
                  <c:v>37935</c:v>
                </c:pt>
                <c:pt idx="495">
                  <c:v>37936</c:v>
                </c:pt>
                <c:pt idx="496">
                  <c:v>37937</c:v>
                </c:pt>
                <c:pt idx="497">
                  <c:v>37938</c:v>
                </c:pt>
                <c:pt idx="498">
                  <c:v>37939</c:v>
                </c:pt>
                <c:pt idx="499">
                  <c:v>37942</c:v>
                </c:pt>
                <c:pt idx="500">
                  <c:v>37943</c:v>
                </c:pt>
                <c:pt idx="501">
                  <c:v>37944</c:v>
                </c:pt>
                <c:pt idx="502">
                  <c:v>37945</c:v>
                </c:pt>
                <c:pt idx="503">
                  <c:v>37946</c:v>
                </c:pt>
                <c:pt idx="504">
                  <c:v>37949</c:v>
                </c:pt>
                <c:pt idx="505">
                  <c:v>37950</c:v>
                </c:pt>
                <c:pt idx="506">
                  <c:v>37951</c:v>
                </c:pt>
                <c:pt idx="507">
                  <c:v>37952</c:v>
                </c:pt>
                <c:pt idx="508">
                  <c:v>37953</c:v>
                </c:pt>
                <c:pt idx="509">
                  <c:v>37956</c:v>
                </c:pt>
                <c:pt idx="510">
                  <c:v>37957</c:v>
                </c:pt>
                <c:pt idx="511">
                  <c:v>37958</c:v>
                </c:pt>
                <c:pt idx="512">
                  <c:v>37959</c:v>
                </c:pt>
                <c:pt idx="513">
                  <c:v>37960</c:v>
                </c:pt>
                <c:pt idx="514">
                  <c:v>37963</c:v>
                </c:pt>
                <c:pt idx="515">
                  <c:v>37964</c:v>
                </c:pt>
                <c:pt idx="516">
                  <c:v>37965</c:v>
                </c:pt>
                <c:pt idx="517">
                  <c:v>37966</c:v>
                </c:pt>
                <c:pt idx="518">
                  <c:v>37967</c:v>
                </c:pt>
                <c:pt idx="519">
                  <c:v>37970</c:v>
                </c:pt>
                <c:pt idx="520">
                  <c:v>37971</c:v>
                </c:pt>
                <c:pt idx="521">
                  <c:v>37972</c:v>
                </c:pt>
                <c:pt idx="522">
                  <c:v>37973</c:v>
                </c:pt>
                <c:pt idx="523">
                  <c:v>37974</c:v>
                </c:pt>
                <c:pt idx="524">
                  <c:v>37977</c:v>
                </c:pt>
                <c:pt idx="525">
                  <c:v>37978</c:v>
                </c:pt>
                <c:pt idx="526">
                  <c:v>37979</c:v>
                </c:pt>
                <c:pt idx="527">
                  <c:v>37981</c:v>
                </c:pt>
                <c:pt idx="528">
                  <c:v>37984</c:v>
                </c:pt>
                <c:pt idx="529">
                  <c:v>37985</c:v>
                </c:pt>
                <c:pt idx="530">
                  <c:v>37986</c:v>
                </c:pt>
                <c:pt idx="531">
                  <c:v>37988</c:v>
                </c:pt>
                <c:pt idx="532">
                  <c:v>37991</c:v>
                </c:pt>
                <c:pt idx="533">
                  <c:v>37992</c:v>
                </c:pt>
                <c:pt idx="534">
                  <c:v>37993</c:v>
                </c:pt>
                <c:pt idx="535">
                  <c:v>37994</c:v>
                </c:pt>
                <c:pt idx="536">
                  <c:v>37995</c:v>
                </c:pt>
                <c:pt idx="537">
                  <c:v>37998</c:v>
                </c:pt>
                <c:pt idx="538">
                  <c:v>37999</c:v>
                </c:pt>
                <c:pt idx="539">
                  <c:v>38000</c:v>
                </c:pt>
                <c:pt idx="540">
                  <c:v>38001</c:v>
                </c:pt>
                <c:pt idx="541">
                  <c:v>38002</c:v>
                </c:pt>
                <c:pt idx="542">
                  <c:v>38005</c:v>
                </c:pt>
                <c:pt idx="543">
                  <c:v>38006</c:v>
                </c:pt>
                <c:pt idx="544">
                  <c:v>38007</c:v>
                </c:pt>
                <c:pt idx="545">
                  <c:v>38008</c:v>
                </c:pt>
                <c:pt idx="546">
                  <c:v>38009</c:v>
                </c:pt>
                <c:pt idx="547">
                  <c:v>38012</c:v>
                </c:pt>
                <c:pt idx="548">
                  <c:v>38013</c:v>
                </c:pt>
                <c:pt idx="549">
                  <c:v>38014</c:v>
                </c:pt>
                <c:pt idx="550">
                  <c:v>38015</c:v>
                </c:pt>
                <c:pt idx="551">
                  <c:v>38016</c:v>
                </c:pt>
                <c:pt idx="552">
                  <c:v>38019</c:v>
                </c:pt>
                <c:pt idx="553">
                  <c:v>38020</c:v>
                </c:pt>
                <c:pt idx="554">
                  <c:v>38021</c:v>
                </c:pt>
                <c:pt idx="555">
                  <c:v>38022</c:v>
                </c:pt>
                <c:pt idx="556">
                  <c:v>38023</c:v>
                </c:pt>
                <c:pt idx="557">
                  <c:v>38026</c:v>
                </c:pt>
                <c:pt idx="558">
                  <c:v>38027</c:v>
                </c:pt>
                <c:pt idx="559">
                  <c:v>38028</c:v>
                </c:pt>
                <c:pt idx="560">
                  <c:v>38029</c:v>
                </c:pt>
                <c:pt idx="561">
                  <c:v>38030</c:v>
                </c:pt>
                <c:pt idx="562">
                  <c:v>38033</c:v>
                </c:pt>
                <c:pt idx="563">
                  <c:v>38034</c:v>
                </c:pt>
                <c:pt idx="564">
                  <c:v>38035</c:v>
                </c:pt>
                <c:pt idx="565">
                  <c:v>38036</c:v>
                </c:pt>
                <c:pt idx="566">
                  <c:v>38037</c:v>
                </c:pt>
                <c:pt idx="567">
                  <c:v>38040</c:v>
                </c:pt>
                <c:pt idx="568">
                  <c:v>38041</c:v>
                </c:pt>
                <c:pt idx="569">
                  <c:v>38042</c:v>
                </c:pt>
                <c:pt idx="570">
                  <c:v>38043</c:v>
                </c:pt>
                <c:pt idx="571">
                  <c:v>38044</c:v>
                </c:pt>
                <c:pt idx="572">
                  <c:v>38047</c:v>
                </c:pt>
                <c:pt idx="573">
                  <c:v>38048</c:v>
                </c:pt>
                <c:pt idx="574">
                  <c:v>38049</c:v>
                </c:pt>
                <c:pt idx="575">
                  <c:v>38050</c:v>
                </c:pt>
                <c:pt idx="576">
                  <c:v>38051</c:v>
                </c:pt>
                <c:pt idx="577">
                  <c:v>38054</c:v>
                </c:pt>
                <c:pt idx="578">
                  <c:v>38055</c:v>
                </c:pt>
                <c:pt idx="579">
                  <c:v>38056</c:v>
                </c:pt>
                <c:pt idx="580">
                  <c:v>38057</c:v>
                </c:pt>
                <c:pt idx="581">
                  <c:v>38058</c:v>
                </c:pt>
                <c:pt idx="582">
                  <c:v>38061</c:v>
                </c:pt>
                <c:pt idx="583">
                  <c:v>38062</c:v>
                </c:pt>
                <c:pt idx="584">
                  <c:v>38063</c:v>
                </c:pt>
                <c:pt idx="585">
                  <c:v>38064</c:v>
                </c:pt>
                <c:pt idx="586">
                  <c:v>38065</c:v>
                </c:pt>
                <c:pt idx="587">
                  <c:v>38068</c:v>
                </c:pt>
                <c:pt idx="588">
                  <c:v>38069</c:v>
                </c:pt>
                <c:pt idx="589">
                  <c:v>38070</c:v>
                </c:pt>
                <c:pt idx="590">
                  <c:v>38071</c:v>
                </c:pt>
                <c:pt idx="591">
                  <c:v>38072</c:v>
                </c:pt>
                <c:pt idx="592">
                  <c:v>38075</c:v>
                </c:pt>
                <c:pt idx="593">
                  <c:v>38076</c:v>
                </c:pt>
                <c:pt idx="594">
                  <c:v>38077</c:v>
                </c:pt>
                <c:pt idx="595">
                  <c:v>38078</c:v>
                </c:pt>
                <c:pt idx="596">
                  <c:v>38079</c:v>
                </c:pt>
                <c:pt idx="597">
                  <c:v>38082</c:v>
                </c:pt>
                <c:pt idx="598">
                  <c:v>38083</c:v>
                </c:pt>
                <c:pt idx="599">
                  <c:v>38084</c:v>
                </c:pt>
                <c:pt idx="600">
                  <c:v>38085</c:v>
                </c:pt>
                <c:pt idx="601">
                  <c:v>38090</c:v>
                </c:pt>
                <c:pt idx="602">
                  <c:v>38091</c:v>
                </c:pt>
                <c:pt idx="603">
                  <c:v>38092</c:v>
                </c:pt>
                <c:pt idx="604">
                  <c:v>38093</c:v>
                </c:pt>
                <c:pt idx="605">
                  <c:v>38096</c:v>
                </c:pt>
                <c:pt idx="606">
                  <c:v>38097</c:v>
                </c:pt>
                <c:pt idx="607">
                  <c:v>38098</c:v>
                </c:pt>
                <c:pt idx="608">
                  <c:v>38099</c:v>
                </c:pt>
                <c:pt idx="609">
                  <c:v>38100</c:v>
                </c:pt>
                <c:pt idx="610">
                  <c:v>38103</c:v>
                </c:pt>
                <c:pt idx="611">
                  <c:v>38104</c:v>
                </c:pt>
                <c:pt idx="612">
                  <c:v>38105</c:v>
                </c:pt>
                <c:pt idx="613">
                  <c:v>38106</c:v>
                </c:pt>
                <c:pt idx="614">
                  <c:v>38107</c:v>
                </c:pt>
                <c:pt idx="615">
                  <c:v>38111</c:v>
                </c:pt>
                <c:pt idx="616">
                  <c:v>38112</c:v>
                </c:pt>
                <c:pt idx="617">
                  <c:v>38113</c:v>
                </c:pt>
                <c:pt idx="618">
                  <c:v>38114</c:v>
                </c:pt>
                <c:pt idx="619">
                  <c:v>38117</c:v>
                </c:pt>
                <c:pt idx="620">
                  <c:v>38118</c:v>
                </c:pt>
                <c:pt idx="621">
                  <c:v>38119</c:v>
                </c:pt>
                <c:pt idx="622">
                  <c:v>38120</c:v>
                </c:pt>
                <c:pt idx="623">
                  <c:v>38121</c:v>
                </c:pt>
                <c:pt idx="624">
                  <c:v>38124</c:v>
                </c:pt>
                <c:pt idx="625">
                  <c:v>38125</c:v>
                </c:pt>
                <c:pt idx="626">
                  <c:v>38126</c:v>
                </c:pt>
                <c:pt idx="627">
                  <c:v>38127</c:v>
                </c:pt>
                <c:pt idx="628">
                  <c:v>38128</c:v>
                </c:pt>
                <c:pt idx="629">
                  <c:v>38131</c:v>
                </c:pt>
                <c:pt idx="630">
                  <c:v>38132</c:v>
                </c:pt>
                <c:pt idx="631">
                  <c:v>38133</c:v>
                </c:pt>
                <c:pt idx="632">
                  <c:v>38134</c:v>
                </c:pt>
                <c:pt idx="633">
                  <c:v>38135</c:v>
                </c:pt>
                <c:pt idx="634">
                  <c:v>38139</c:v>
                </c:pt>
                <c:pt idx="635">
                  <c:v>38140</c:v>
                </c:pt>
                <c:pt idx="636">
                  <c:v>38141</c:v>
                </c:pt>
                <c:pt idx="637">
                  <c:v>38142</c:v>
                </c:pt>
                <c:pt idx="638">
                  <c:v>38145</c:v>
                </c:pt>
                <c:pt idx="639">
                  <c:v>38146</c:v>
                </c:pt>
                <c:pt idx="640">
                  <c:v>38147</c:v>
                </c:pt>
                <c:pt idx="641">
                  <c:v>38148</c:v>
                </c:pt>
                <c:pt idx="642">
                  <c:v>38149</c:v>
                </c:pt>
                <c:pt idx="643">
                  <c:v>38152</c:v>
                </c:pt>
                <c:pt idx="644">
                  <c:v>38153</c:v>
                </c:pt>
                <c:pt idx="645">
                  <c:v>38154</c:v>
                </c:pt>
                <c:pt idx="646">
                  <c:v>38155</c:v>
                </c:pt>
                <c:pt idx="647">
                  <c:v>38156</c:v>
                </c:pt>
                <c:pt idx="648">
                  <c:v>38159</c:v>
                </c:pt>
                <c:pt idx="649">
                  <c:v>38160</c:v>
                </c:pt>
                <c:pt idx="650">
                  <c:v>38161</c:v>
                </c:pt>
                <c:pt idx="651">
                  <c:v>38162</c:v>
                </c:pt>
                <c:pt idx="652">
                  <c:v>38163</c:v>
                </c:pt>
                <c:pt idx="653">
                  <c:v>38166</c:v>
                </c:pt>
                <c:pt idx="654">
                  <c:v>38167</c:v>
                </c:pt>
                <c:pt idx="655">
                  <c:v>38168</c:v>
                </c:pt>
                <c:pt idx="656">
                  <c:v>38169</c:v>
                </c:pt>
                <c:pt idx="657">
                  <c:v>38170</c:v>
                </c:pt>
                <c:pt idx="658">
                  <c:v>38173</c:v>
                </c:pt>
                <c:pt idx="659">
                  <c:v>38174</c:v>
                </c:pt>
                <c:pt idx="660">
                  <c:v>38175</c:v>
                </c:pt>
                <c:pt idx="661">
                  <c:v>38176</c:v>
                </c:pt>
                <c:pt idx="662">
                  <c:v>38177</c:v>
                </c:pt>
                <c:pt idx="663">
                  <c:v>38180</c:v>
                </c:pt>
                <c:pt idx="664">
                  <c:v>38181</c:v>
                </c:pt>
                <c:pt idx="665">
                  <c:v>38182</c:v>
                </c:pt>
                <c:pt idx="666">
                  <c:v>38183</c:v>
                </c:pt>
                <c:pt idx="667">
                  <c:v>38184</c:v>
                </c:pt>
                <c:pt idx="668">
                  <c:v>38187</c:v>
                </c:pt>
                <c:pt idx="669">
                  <c:v>38188</c:v>
                </c:pt>
                <c:pt idx="670">
                  <c:v>38189</c:v>
                </c:pt>
                <c:pt idx="671">
                  <c:v>38190</c:v>
                </c:pt>
                <c:pt idx="672">
                  <c:v>38191</c:v>
                </c:pt>
                <c:pt idx="673">
                  <c:v>38194</c:v>
                </c:pt>
                <c:pt idx="674">
                  <c:v>38195</c:v>
                </c:pt>
                <c:pt idx="675">
                  <c:v>38196</c:v>
                </c:pt>
                <c:pt idx="676">
                  <c:v>38197</c:v>
                </c:pt>
                <c:pt idx="677">
                  <c:v>38198</c:v>
                </c:pt>
                <c:pt idx="678">
                  <c:v>38201</c:v>
                </c:pt>
                <c:pt idx="679">
                  <c:v>38202</c:v>
                </c:pt>
                <c:pt idx="680">
                  <c:v>38203</c:v>
                </c:pt>
                <c:pt idx="681">
                  <c:v>38204</c:v>
                </c:pt>
                <c:pt idx="682">
                  <c:v>38205</c:v>
                </c:pt>
                <c:pt idx="683">
                  <c:v>38208</c:v>
                </c:pt>
                <c:pt idx="684">
                  <c:v>38209</c:v>
                </c:pt>
                <c:pt idx="685">
                  <c:v>38210</c:v>
                </c:pt>
                <c:pt idx="686">
                  <c:v>38211</c:v>
                </c:pt>
                <c:pt idx="687">
                  <c:v>38212</c:v>
                </c:pt>
                <c:pt idx="688">
                  <c:v>38215</c:v>
                </c:pt>
                <c:pt idx="689">
                  <c:v>38216</c:v>
                </c:pt>
                <c:pt idx="690">
                  <c:v>38217</c:v>
                </c:pt>
                <c:pt idx="691">
                  <c:v>38218</c:v>
                </c:pt>
                <c:pt idx="692">
                  <c:v>38219</c:v>
                </c:pt>
                <c:pt idx="693">
                  <c:v>38222</c:v>
                </c:pt>
                <c:pt idx="694">
                  <c:v>38223</c:v>
                </c:pt>
                <c:pt idx="695">
                  <c:v>38224</c:v>
                </c:pt>
                <c:pt idx="696">
                  <c:v>38225</c:v>
                </c:pt>
                <c:pt idx="697">
                  <c:v>38226</c:v>
                </c:pt>
                <c:pt idx="698">
                  <c:v>38230</c:v>
                </c:pt>
                <c:pt idx="699">
                  <c:v>38231</c:v>
                </c:pt>
                <c:pt idx="700">
                  <c:v>38232</c:v>
                </c:pt>
                <c:pt idx="701">
                  <c:v>38233</c:v>
                </c:pt>
                <c:pt idx="702">
                  <c:v>38236</c:v>
                </c:pt>
                <c:pt idx="703">
                  <c:v>38237</c:v>
                </c:pt>
                <c:pt idx="704">
                  <c:v>38238</c:v>
                </c:pt>
                <c:pt idx="705">
                  <c:v>38239</c:v>
                </c:pt>
                <c:pt idx="706">
                  <c:v>38240</c:v>
                </c:pt>
                <c:pt idx="707">
                  <c:v>38243</c:v>
                </c:pt>
                <c:pt idx="708">
                  <c:v>38244</c:v>
                </c:pt>
                <c:pt idx="709">
                  <c:v>38245</c:v>
                </c:pt>
                <c:pt idx="710">
                  <c:v>38246</c:v>
                </c:pt>
                <c:pt idx="711">
                  <c:v>38247</c:v>
                </c:pt>
                <c:pt idx="712">
                  <c:v>38250</c:v>
                </c:pt>
                <c:pt idx="713">
                  <c:v>38251</c:v>
                </c:pt>
                <c:pt idx="714">
                  <c:v>38252</c:v>
                </c:pt>
                <c:pt idx="715">
                  <c:v>38253</c:v>
                </c:pt>
                <c:pt idx="716">
                  <c:v>38254</c:v>
                </c:pt>
                <c:pt idx="717">
                  <c:v>38257</c:v>
                </c:pt>
                <c:pt idx="718">
                  <c:v>38258</c:v>
                </c:pt>
                <c:pt idx="719">
                  <c:v>38259</c:v>
                </c:pt>
                <c:pt idx="720">
                  <c:v>38260</c:v>
                </c:pt>
                <c:pt idx="721">
                  <c:v>38261</c:v>
                </c:pt>
                <c:pt idx="722">
                  <c:v>38264</c:v>
                </c:pt>
                <c:pt idx="723">
                  <c:v>38265</c:v>
                </c:pt>
                <c:pt idx="724">
                  <c:v>38266</c:v>
                </c:pt>
                <c:pt idx="725">
                  <c:v>38267</c:v>
                </c:pt>
                <c:pt idx="726">
                  <c:v>38268</c:v>
                </c:pt>
                <c:pt idx="727">
                  <c:v>38271</c:v>
                </c:pt>
                <c:pt idx="728">
                  <c:v>38272</c:v>
                </c:pt>
                <c:pt idx="729">
                  <c:v>38273</c:v>
                </c:pt>
                <c:pt idx="730">
                  <c:v>38274</c:v>
                </c:pt>
                <c:pt idx="731">
                  <c:v>38275</c:v>
                </c:pt>
                <c:pt idx="732">
                  <c:v>38278</c:v>
                </c:pt>
                <c:pt idx="733">
                  <c:v>38279</c:v>
                </c:pt>
                <c:pt idx="734">
                  <c:v>38280</c:v>
                </c:pt>
                <c:pt idx="735">
                  <c:v>38281</c:v>
                </c:pt>
                <c:pt idx="736">
                  <c:v>38282</c:v>
                </c:pt>
                <c:pt idx="737">
                  <c:v>38285</c:v>
                </c:pt>
                <c:pt idx="738">
                  <c:v>38286</c:v>
                </c:pt>
                <c:pt idx="739">
                  <c:v>38287</c:v>
                </c:pt>
                <c:pt idx="740">
                  <c:v>38288</c:v>
                </c:pt>
                <c:pt idx="741">
                  <c:v>38289</c:v>
                </c:pt>
                <c:pt idx="742">
                  <c:v>38292</c:v>
                </c:pt>
                <c:pt idx="743">
                  <c:v>38293</c:v>
                </c:pt>
                <c:pt idx="744">
                  <c:v>38294</c:v>
                </c:pt>
                <c:pt idx="745">
                  <c:v>38295</c:v>
                </c:pt>
                <c:pt idx="746">
                  <c:v>38296</c:v>
                </c:pt>
                <c:pt idx="747">
                  <c:v>38299</c:v>
                </c:pt>
                <c:pt idx="748">
                  <c:v>38300</c:v>
                </c:pt>
                <c:pt idx="749">
                  <c:v>38301</c:v>
                </c:pt>
                <c:pt idx="750">
                  <c:v>38302</c:v>
                </c:pt>
                <c:pt idx="751">
                  <c:v>38303</c:v>
                </c:pt>
                <c:pt idx="752">
                  <c:v>38306</c:v>
                </c:pt>
                <c:pt idx="753">
                  <c:v>38307</c:v>
                </c:pt>
                <c:pt idx="754">
                  <c:v>38308</c:v>
                </c:pt>
                <c:pt idx="755">
                  <c:v>38309</c:v>
                </c:pt>
                <c:pt idx="756">
                  <c:v>38310</c:v>
                </c:pt>
                <c:pt idx="757">
                  <c:v>38313</c:v>
                </c:pt>
                <c:pt idx="758">
                  <c:v>38314</c:v>
                </c:pt>
                <c:pt idx="759">
                  <c:v>38315</c:v>
                </c:pt>
                <c:pt idx="760">
                  <c:v>38316</c:v>
                </c:pt>
                <c:pt idx="761">
                  <c:v>38317</c:v>
                </c:pt>
                <c:pt idx="762">
                  <c:v>38320</c:v>
                </c:pt>
                <c:pt idx="763">
                  <c:v>38321</c:v>
                </c:pt>
                <c:pt idx="764">
                  <c:v>38322</c:v>
                </c:pt>
                <c:pt idx="765">
                  <c:v>38323</c:v>
                </c:pt>
                <c:pt idx="766">
                  <c:v>38324</c:v>
                </c:pt>
                <c:pt idx="767">
                  <c:v>38327</c:v>
                </c:pt>
                <c:pt idx="768">
                  <c:v>38328</c:v>
                </c:pt>
                <c:pt idx="769">
                  <c:v>38329</c:v>
                </c:pt>
                <c:pt idx="770">
                  <c:v>38330</c:v>
                </c:pt>
                <c:pt idx="771">
                  <c:v>38331</c:v>
                </c:pt>
                <c:pt idx="772">
                  <c:v>38334</c:v>
                </c:pt>
                <c:pt idx="773">
                  <c:v>38335</c:v>
                </c:pt>
                <c:pt idx="774">
                  <c:v>38336</c:v>
                </c:pt>
                <c:pt idx="775">
                  <c:v>38337</c:v>
                </c:pt>
                <c:pt idx="776">
                  <c:v>38338</c:v>
                </c:pt>
                <c:pt idx="777">
                  <c:v>38341</c:v>
                </c:pt>
                <c:pt idx="778">
                  <c:v>38342</c:v>
                </c:pt>
                <c:pt idx="779">
                  <c:v>38343</c:v>
                </c:pt>
                <c:pt idx="780">
                  <c:v>38344</c:v>
                </c:pt>
                <c:pt idx="781">
                  <c:v>38345</c:v>
                </c:pt>
                <c:pt idx="782">
                  <c:v>38350</c:v>
                </c:pt>
                <c:pt idx="783">
                  <c:v>38351</c:v>
                </c:pt>
                <c:pt idx="784">
                  <c:v>38352</c:v>
                </c:pt>
                <c:pt idx="785">
                  <c:v>38356</c:v>
                </c:pt>
                <c:pt idx="786">
                  <c:v>38357</c:v>
                </c:pt>
                <c:pt idx="787">
                  <c:v>38358</c:v>
                </c:pt>
                <c:pt idx="788">
                  <c:v>38359</c:v>
                </c:pt>
                <c:pt idx="789">
                  <c:v>38362</c:v>
                </c:pt>
                <c:pt idx="790">
                  <c:v>38363</c:v>
                </c:pt>
                <c:pt idx="791">
                  <c:v>38364</c:v>
                </c:pt>
                <c:pt idx="792">
                  <c:v>38365</c:v>
                </c:pt>
                <c:pt idx="793">
                  <c:v>38366</c:v>
                </c:pt>
                <c:pt idx="794">
                  <c:v>38369</c:v>
                </c:pt>
                <c:pt idx="795">
                  <c:v>38370</c:v>
                </c:pt>
                <c:pt idx="796">
                  <c:v>38371</c:v>
                </c:pt>
                <c:pt idx="797">
                  <c:v>38372</c:v>
                </c:pt>
                <c:pt idx="798">
                  <c:v>38373</c:v>
                </c:pt>
                <c:pt idx="799">
                  <c:v>38376</c:v>
                </c:pt>
                <c:pt idx="800">
                  <c:v>38377</c:v>
                </c:pt>
                <c:pt idx="801">
                  <c:v>38378</c:v>
                </c:pt>
                <c:pt idx="802">
                  <c:v>38379</c:v>
                </c:pt>
                <c:pt idx="803">
                  <c:v>38380</c:v>
                </c:pt>
                <c:pt idx="804">
                  <c:v>38383</c:v>
                </c:pt>
                <c:pt idx="805">
                  <c:v>38384</c:v>
                </c:pt>
                <c:pt idx="806">
                  <c:v>38385</c:v>
                </c:pt>
                <c:pt idx="807">
                  <c:v>38386</c:v>
                </c:pt>
                <c:pt idx="808">
                  <c:v>38387</c:v>
                </c:pt>
                <c:pt idx="809">
                  <c:v>38390</c:v>
                </c:pt>
                <c:pt idx="810">
                  <c:v>38391</c:v>
                </c:pt>
                <c:pt idx="811">
                  <c:v>38392</c:v>
                </c:pt>
                <c:pt idx="812">
                  <c:v>38393</c:v>
                </c:pt>
                <c:pt idx="813">
                  <c:v>38394</c:v>
                </c:pt>
                <c:pt idx="814">
                  <c:v>38397</c:v>
                </c:pt>
                <c:pt idx="815">
                  <c:v>38398</c:v>
                </c:pt>
                <c:pt idx="816">
                  <c:v>38399</c:v>
                </c:pt>
                <c:pt idx="817">
                  <c:v>38400</c:v>
                </c:pt>
                <c:pt idx="818">
                  <c:v>38401</c:v>
                </c:pt>
                <c:pt idx="819">
                  <c:v>38404</c:v>
                </c:pt>
                <c:pt idx="820">
                  <c:v>38405</c:v>
                </c:pt>
                <c:pt idx="821">
                  <c:v>38406</c:v>
                </c:pt>
                <c:pt idx="822">
                  <c:v>38407</c:v>
                </c:pt>
                <c:pt idx="823">
                  <c:v>38408</c:v>
                </c:pt>
                <c:pt idx="824">
                  <c:v>38411</c:v>
                </c:pt>
                <c:pt idx="825">
                  <c:v>38412</c:v>
                </c:pt>
                <c:pt idx="826">
                  <c:v>38413</c:v>
                </c:pt>
                <c:pt idx="827">
                  <c:v>38414</c:v>
                </c:pt>
                <c:pt idx="828">
                  <c:v>38415</c:v>
                </c:pt>
                <c:pt idx="829">
                  <c:v>38418</c:v>
                </c:pt>
                <c:pt idx="830">
                  <c:v>38419</c:v>
                </c:pt>
                <c:pt idx="831">
                  <c:v>38420</c:v>
                </c:pt>
                <c:pt idx="832">
                  <c:v>38421</c:v>
                </c:pt>
                <c:pt idx="833">
                  <c:v>38422</c:v>
                </c:pt>
                <c:pt idx="834">
                  <c:v>38425</c:v>
                </c:pt>
                <c:pt idx="835">
                  <c:v>38426</c:v>
                </c:pt>
                <c:pt idx="836">
                  <c:v>38427</c:v>
                </c:pt>
                <c:pt idx="837">
                  <c:v>38428</c:v>
                </c:pt>
                <c:pt idx="838">
                  <c:v>38429</c:v>
                </c:pt>
                <c:pt idx="839">
                  <c:v>38432</c:v>
                </c:pt>
                <c:pt idx="840">
                  <c:v>38433</c:v>
                </c:pt>
                <c:pt idx="841">
                  <c:v>38434</c:v>
                </c:pt>
                <c:pt idx="842">
                  <c:v>38435</c:v>
                </c:pt>
                <c:pt idx="843">
                  <c:v>38440</c:v>
                </c:pt>
                <c:pt idx="844">
                  <c:v>38441</c:v>
                </c:pt>
                <c:pt idx="845">
                  <c:v>38442</c:v>
                </c:pt>
                <c:pt idx="846">
                  <c:v>38443</c:v>
                </c:pt>
                <c:pt idx="847">
                  <c:v>38446</c:v>
                </c:pt>
                <c:pt idx="848">
                  <c:v>38447</c:v>
                </c:pt>
                <c:pt idx="849">
                  <c:v>38448</c:v>
                </c:pt>
                <c:pt idx="850">
                  <c:v>38449</c:v>
                </c:pt>
                <c:pt idx="851">
                  <c:v>38450</c:v>
                </c:pt>
                <c:pt idx="852">
                  <c:v>38453</c:v>
                </c:pt>
                <c:pt idx="853">
                  <c:v>38454</c:v>
                </c:pt>
                <c:pt idx="854">
                  <c:v>38455</c:v>
                </c:pt>
                <c:pt idx="855">
                  <c:v>38456</c:v>
                </c:pt>
                <c:pt idx="856">
                  <c:v>38457</c:v>
                </c:pt>
                <c:pt idx="857">
                  <c:v>38460</c:v>
                </c:pt>
                <c:pt idx="858">
                  <c:v>38461</c:v>
                </c:pt>
                <c:pt idx="859">
                  <c:v>38462</c:v>
                </c:pt>
                <c:pt idx="860">
                  <c:v>38463</c:v>
                </c:pt>
                <c:pt idx="861">
                  <c:v>38464</c:v>
                </c:pt>
                <c:pt idx="862">
                  <c:v>38467</c:v>
                </c:pt>
                <c:pt idx="863">
                  <c:v>38468</c:v>
                </c:pt>
                <c:pt idx="864">
                  <c:v>38469</c:v>
                </c:pt>
                <c:pt idx="865">
                  <c:v>38470</c:v>
                </c:pt>
                <c:pt idx="866">
                  <c:v>38471</c:v>
                </c:pt>
                <c:pt idx="867">
                  <c:v>38475</c:v>
                </c:pt>
                <c:pt idx="868">
                  <c:v>38476</c:v>
                </c:pt>
                <c:pt idx="869">
                  <c:v>38477</c:v>
                </c:pt>
                <c:pt idx="870">
                  <c:v>38478</c:v>
                </c:pt>
                <c:pt idx="871">
                  <c:v>38481</c:v>
                </c:pt>
                <c:pt idx="872">
                  <c:v>38482</c:v>
                </c:pt>
                <c:pt idx="873">
                  <c:v>38483</c:v>
                </c:pt>
                <c:pt idx="874">
                  <c:v>38484</c:v>
                </c:pt>
                <c:pt idx="875">
                  <c:v>38485</c:v>
                </c:pt>
                <c:pt idx="876">
                  <c:v>38488</c:v>
                </c:pt>
                <c:pt idx="877">
                  <c:v>38489</c:v>
                </c:pt>
                <c:pt idx="878">
                  <c:v>38490</c:v>
                </c:pt>
                <c:pt idx="879">
                  <c:v>38491</c:v>
                </c:pt>
                <c:pt idx="880">
                  <c:v>38492</c:v>
                </c:pt>
                <c:pt idx="881">
                  <c:v>38495</c:v>
                </c:pt>
                <c:pt idx="882">
                  <c:v>38496</c:v>
                </c:pt>
                <c:pt idx="883">
                  <c:v>38497</c:v>
                </c:pt>
                <c:pt idx="884">
                  <c:v>38498</c:v>
                </c:pt>
                <c:pt idx="885">
                  <c:v>38499</c:v>
                </c:pt>
                <c:pt idx="886">
                  <c:v>38503</c:v>
                </c:pt>
                <c:pt idx="887">
                  <c:v>38504</c:v>
                </c:pt>
                <c:pt idx="888">
                  <c:v>38505</c:v>
                </c:pt>
                <c:pt idx="889">
                  <c:v>38506</c:v>
                </c:pt>
                <c:pt idx="890">
                  <c:v>38509</c:v>
                </c:pt>
                <c:pt idx="891">
                  <c:v>38510</c:v>
                </c:pt>
                <c:pt idx="892">
                  <c:v>38511</c:v>
                </c:pt>
                <c:pt idx="893">
                  <c:v>38512</c:v>
                </c:pt>
                <c:pt idx="894">
                  <c:v>38513</c:v>
                </c:pt>
                <c:pt idx="895">
                  <c:v>38516</c:v>
                </c:pt>
                <c:pt idx="896">
                  <c:v>38517</c:v>
                </c:pt>
                <c:pt idx="897">
                  <c:v>38518</c:v>
                </c:pt>
                <c:pt idx="898">
                  <c:v>38519</c:v>
                </c:pt>
                <c:pt idx="899">
                  <c:v>38520</c:v>
                </c:pt>
                <c:pt idx="900">
                  <c:v>38523</c:v>
                </c:pt>
                <c:pt idx="901">
                  <c:v>38524</c:v>
                </c:pt>
                <c:pt idx="902">
                  <c:v>38525</c:v>
                </c:pt>
                <c:pt idx="903">
                  <c:v>38526</c:v>
                </c:pt>
                <c:pt idx="904">
                  <c:v>38527</c:v>
                </c:pt>
                <c:pt idx="905">
                  <c:v>38530</c:v>
                </c:pt>
                <c:pt idx="906">
                  <c:v>38531</c:v>
                </c:pt>
                <c:pt idx="907">
                  <c:v>38532</c:v>
                </c:pt>
                <c:pt idx="908">
                  <c:v>38533</c:v>
                </c:pt>
                <c:pt idx="909">
                  <c:v>38534</c:v>
                </c:pt>
                <c:pt idx="910">
                  <c:v>38537</c:v>
                </c:pt>
                <c:pt idx="911">
                  <c:v>38538</c:v>
                </c:pt>
                <c:pt idx="912">
                  <c:v>38539</c:v>
                </c:pt>
                <c:pt idx="913">
                  <c:v>38540</c:v>
                </c:pt>
                <c:pt idx="914">
                  <c:v>38541</c:v>
                </c:pt>
                <c:pt idx="915">
                  <c:v>38544</c:v>
                </c:pt>
                <c:pt idx="916">
                  <c:v>38545</c:v>
                </c:pt>
                <c:pt idx="917">
                  <c:v>38546</c:v>
                </c:pt>
                <c:pt idx="918">
                  <c:v>38547</c:v>
                </c:pt>
                <c:pt idx="919">
                  <c:v>38548</c:v>
                </c:pt>
                <c:pt idx="920">
                  <c:v>38551</c:v>
                </c:pt>
                <c:pt idx="921">
                  <c:v>38552</c:v>
                </c:pt>
                <c:pt idx="922">
                  <c:v>38553</c:v>
                </c:pt>
                <c:pt idx="923">
                  <c:v>38554</c:v>
                </c:pt>
                <c:pt idx="924">
                  <c:v>38555</c:v>
                </c:pt>
                <c:pt idx="925">
                  <c:v>38558</c:v>
                </c:pt>
                <c:pt idx="926">
                  <c:v>38559</c:v>
                </c:pt>
                <c:pt idx="927">
                  <c:v>38560</c:v>
                </c:pt>
                <c:pt idx="928">
                  <c:v>38561</c:v>
                </c:pt>
                <c:pt idx="929">
                  <c:v>38562</c:v>
                </c:pt>
                <c:pt idx="930">
                  <c:v>38565</c:v>
                </c:pt>
                <c:pt idx="931">
                  <c:v>38566</c:v>
                </c:pt>
                <c:pt idx="932">
                  <c:v>38567</c:v>
                </c:pt>
                <c:pt idx="933">
                  <c:v>38568</c:v>
                </c:pt>
                <c:pt idx="934">
                  <c:v>38569</c:v>
                </c:pt>
                <c:pt idx="935">
                  <c:v>38572</c:v>
                </c:pt>
                <c:pt idx="936">
                  <c:v>38573</c:v>
                </c:pt>
                <c:pt idx="937">
                  <c:v>38574</c:v>
                </c:pt>
                <c:pt idx="938">
                  <c:v>38575</c:v>
                </c:pt>
                <c:pt idx="939">
                  <c:v>38576</c:v>
                </c:pt>
                <c:pt idx="940">
                  <c:v>38579</c:v>
                </c:pt>
                <c:pt idx="941">
                  <c:v>38580</c:v>
                </c:pt>
                <c:pt idx="942">
                  <c:v>38581</c:v>
                </c:pt>
                <c:pt idx="943">
                  <c:v>38582</c:v>
                </c:pt>
                <c:pt idx="944">
                  <c:v>38583</c:v>
                </c:pt>
                <c:pt idx="945">
                  <c:v>38586</c:v>
                </c:pt>
                <c:pt idx="946">
                  <c:v>38587</c:v>
                </c:pt>
                <c:pt idx="947">
                  <c:v>38588</c:v>
                </c:pt>
                <c:pt idx="948">
                  <c:v>38589</c:v>
                </c:pt>
                <c:pt idx="949">
                  <c:v>38590</c:v>
                </c:pt>
                <c:pt idx="950">
                  <c:v>38594</c:v>
                </c:pt>
                <c:pt idx="951">
                  <c:v>38595</c:v>
                </c:pt>
                <c:pt idx="952">
                  <c:v>38596</c:v>
                </c:pt>
                <c:pt idx="953">
                  <c:v>38597</c:v>
                </c:pt>
                <c:pt idx="954">
                  <c:v>38600</c:v>
                </c:pt>
                <c:pt idx="955">
                  <c:v>38601</c:v>
                </c:pt>
                <c:pt idx="956">
                  <c:v>38602</c:v>
                </c:pt>
                <c:pt idx="957">
                  <c:v>38603</c:v>
                </c:pt>
                <c:pt idx="958">
                  <c:v>38604</c:v>
                </c:pt>
                <c:pt idx="959">
                  <c:v>38607</c:v>
                </c:pt>
                <c:pt idx="960">
                  <c:v>38608</c:v>
                </c:pt>
                <c:pt idx="961">
                  <c:v>38609</c:v>
                </c:pt>
                <c:pt idx="962">
                  <c:v>38610</c:v>
                </c:pt>
                <c:pt idx="963">
                  <c:v>38611</c:v>
                </c:pt>
                <c:pt idx="964">
                  <c:v>38614</c:v>
                </c:pt>
                <c:pt idx="965">
                  <c:v>38615</c:v>
                </c:pt>
                <c:pt idx="966">
                  <c:v>38616</c:v>
                </c:pt>
                <c:pt idx="967">
                  <c:v>38617</c:v>
                </c:pt>
                <c:pt idx="968">
                  <c:v>38618</c:v>
                </c:pt>
                <c:pt idx="969">
                  <c:v>38621</c:v>
                </c:pt>
                <c:pt idx="970">
                  <c:v>38622</c:v>
                </c:pt>
                <c:pt idx="971">
                  <c:v>38623</c:v>
                </c:pt>
                <c:pt idx="972">
                  <c:v>38624</c:v>
                </c:pt>
                <c:pt idx="973">
                  <c:v>38625</c:v>
                </c:pt>
                <c:pt idx="974">
                  <c:v>38628</c:v>
                </c:pt>
                <c:pt idx="975">
                  <c:v>38629</c:v>
                </c:pt>
                <c:pt idx="976">
                  <c:v>38630</c:v>
                </c:pt>
                <c:pt idx="977">
                  <c:v>38631</c:v>
                </c:pt>
                <c:pt idx="978">
                  <c:v>38632</c:v>
                </c:pt>
                <c:pt idx="979">
                  <c:v>38635</c:v>
                </c:pt>
                <c:pt idx="980">
                  <c:v>38636</c:v>
                </c:pt>
                <c:pt idx="981">
                  <c:v>38637</c:v>
                </c:pt>
                <c:pt idx="982">
                  <c:v>38638</c:v>
                </c:pt>
                <c:pt idx="983">
                  <c:v>38639</c:v>
                </c:pt>
                <c:pt idx="984">
                  <c:v>38642</c:v>
                </c:pt>
                <c:pt idx="985">
                  <c:v>38643</c:v>
                </c:pt>
                <c:pt idx="986">
                  <c:v>38644</c:v>
                </c:pt>
                <c:pt idx="987">
                  <c:v>38645</c:v>
                </c:pt>
                <c:pt idx="988">
                  <c:v>38646</c:v>
                </c:pt>
                <c:pt idx="989">
                  <c:v>38649</c:v>
                </c:pt>
                <c:pt idx="990">
                  <c:v>38650</c:v>
                </c:pt>
                <c:pt idx="991">
                  <c:v>38651</c:v>
                </c:pt>
                <c:pt idx="992">
                  <c:v>38652</c:v>
                </c:pt>
                <c:pt idx="993">
                  <c:v>38653</c:v>
                </c:pt>
                <c:pt idx="994">
                  <c:v>38656</c:v>
                </c:pt>
                <c:pt idx="995">
                  <c:v>38657</c:v>
                </c:pt>
                <c:pt idx="996">
                  <c:v>38658</c:v>
                </c:pt>
                <c:pt idx="997">
                  <c:v>38659</c:v>
                </c:pt>
                <c:pt idx="998">
                  <c:v>38660</c:v>
                </c:pt>
                <c:pt idx="999">
                  <c:v>38663</c:v>
                </c:pt>
                <c:pt idx="1000">
                  <c:v>38664</c:v>
                </c:pt>
                <c:pt idx="1001">
                  <c:v>38665</c:v>
                </c:pt>
                <c:pt idx="1002">
                  <c:v>38666</c:v>
                </c:pt>
                <c:pt idx="1003">
                  <c:v>38667</c:v>
                </c:pt>
                <c:pt idx="1004">
                  <c:v>38670</c:v>
                </c:pt>
                <c:pt idx="1005">
                  <c:v>38671</c:v>
                </c:pt>
                <c:pt idx="1006">
                  <c:v>38672</c:v>
                </c:pt>
                <c:pt idx="1007">
                  <c:v>38673</c:v>
                </c:pt>
                <c:pt idx="1008">
                  <c:v>38674</c:v>
                </c:pt>
                <c:pt idx="1009">
                  <c:v>38677</c:v>
                </c:pt>
                <c:pt idx="1010">
                  <c:v>38678</c:v>
                </c:pt>
                <c:pt idx="1011">
                  <c:v>38679</c:v>
                </c:pt>
                <c:pt idx="1012">
                  <c:v>38680</c:v>
                </c:pt>
                <c:pt idx="1013">
                  <c:v>38681</c:v>
                </c:pt>
                <c:pt idx="1014">
                  <c:v>38684</c:v>
                </c:pt>
                <c:pt idx="1015">
                  <c:v>38685</c:v>
                </c:pt>
                <c:pt idx="1016">
                  <c:v>38686</c:v>
                </c:pt>
                <c:pt idx="1017">
                  <c:v>38687</c:v>
                </c:pt>
                <c:pt idx="1018">
                  <c:v>38688</c:v>
                </c:pt>
                <c:pt idx="1019">
                  <c:v>38691</c:v>
                </c:pt>
                <c:pt idx="1020">
                  <c:v>38692</c:v>
                </c:pt>
                <c:pt idx="1021">
                  <c:v>38693</c:v>
                </c:pt>
                <c:pt idx="1022">
                  <c:v>38694</c:v>
                </c:pt>
                <c:pt idx="1023">
                  <c:v>38695</c:v>
                </c:pt>
                <c:pt idx="1024">
                  <c:v>38698</c:v>
                </c:pt>
                <c:pt idx="1025">
                  <c:v>38699</c:v>
                </c:pt>
                <c:pt idx="1026">
                  <c:v>38700</c:v>
                </c:pt>
                <c:pt idx="1027">
                  <c:v>38701</c:v>
                </c:pt>
                <c:pt idx="1028">
                  <c:v>38702</c:v>
                </c:pt>
                <c:pt idx="1029">
                  <c:v>38705</c:v>
                </c:pt>
                <c:pt idx="1030">
                  <c:v>38706</c:v>
                </c:pt>
                <c:pt idx="1031">
                  <c:v>38707</c:v>
                </c:pt>
                <c:pt idx="1032">
                  <c:v>38708</c:v>
                </c:pt>
                <c:pt idx="1033">
                  <c:v>38709</c:v>
                </c:pt>
                <c:pt idx="1034">
                  <c:v>38713</c:v>
                </c:pt>
                <c:pt idx="1035">
                  <c:v>38714</c:v>
                </c:pt>
                <c:pt idx="1036">
                  <c:v>38715</c:v>
                </c:pt>
                <c:pt idx="1037">
                  <c:v>38716</c:v>
                </c:pt>
                <c:pt idx="1038">
                  <c:v>38720</c:v>
                </c:pt>
                <c:pt idx="1039">
                  <c:v>38721</c:v>
                </c:pt>
                <c:pt idx="1040">
                  <c:v>38722</c:v>
                </c:pt>
                <c:pt idx="1041">
                  <c:v>38723</c:v>
                </c:pt>
                <c:pt idx="1042">
                  <c:v>38726</c:v>
                </c:pt>
                <c:pt idx="1043">
                  <c:v>38727</c:v>
                </c:pt>
                <c:pt idx="1044">
                  <c:v>38728</c:v>
                </c:pt>
                <c:pt idx="1045">
                  <c:v>38729</c:v>
                </c:pt>
                <c:pt idx="1046">
                  <c:v>38730</c:v>
                </c:pt>
                <c:pt idx="1047">
                  <c:v>38733</c:v>
                </c:pt>
                <c:pt idx="1048">
                  <c:v>38734</c:v>
                </c:pt>
                <c:pt idx="1049">
                  <c:v>38735</c:v>
                </c:pt>
                <c:pt idx="1050">
                  <c:v>38736</c:v>
                </c:pt>
                <c:pt idx="1051">
                  <c:v>38737</c:v>
                </c:pt>
                <c:pt idx="1052">
                  <c:v>38740</c:v>
                </c:pt>
                <c:pt idx="1053">
                  <c:v>38741</c:v>
                </c:pt>
                <c:pt idx="1054">
                  <c:v>38742</c:v>
                </c:pt>
                <c:pt idx="1055">
                  <c:v>38743</c:v>
                </c:pt>
                <c:pt idx="1056">
                  <c:v>38744</c:v>
                </c:pt>
                <c:pt idx="1057">
                  <c:v>38747</c:v>
                </c:pt>
                <c:pt idx="1058">
                  <c:v>38748</c:v>
                </c:pt>
                <c:pt idx="1059">
                  <c:v>38749</c:v>
                </c:pt>
                <c:pt idx="1060">
                  <c:v>38750</c:v>
                </c:pt>
                <c:pt idx="1061">
                  <c:v>38751</c:v>
                </c:pt>
                <c:pt idx="1062">
                  <c:v>38754</c:v>
                </c:pt>
                <c:pt idx="1063">
                  <c:v>38755</c:v>
                </c:pt>
                <c:pt idx="1064">
                  <c:v>38756</c:v>
                </c:pt>
                <c:pt idx="1065">
                  <c:v>38757</c:v>
                </c:pt>
                <c:pt idx="1066">
                  <c:v>38758</c:v>
                </c:pt>
                <c:pt idx="1067">
                  <c:v>38761</c:v>
                </c:pt>
                <c:pt idx="1068">
                  <c:v>38762</c:v>
                </c:pt>
                <c:pt idx="1069">
                  <c:v>38763</c:v>
                </c:pt>
                <c:pt idx="1070">
                  <c:v>38764</c:v>
                </c:pt>
                <c:pt idx="1071">
                  <c:v>38765</c:v>
                </c:pt>
                <c:pt idx="1072">
                  <c:v>38768</c:v>
                </c:pt>
                <c:pt idx="1073">
                  <c:v>38769</c:v>
                </c:pt>
                <c:pt idx="1074">
                  <c:v>38770</c:v>
                </c:pt>
                <c:pt idx="1075">
                  <c:v>38771</c:v>
                </c:pt>
                <c:pt idx="1076">
                  <c:v>38772</c:v>
                </c:pt>
                <c:pt idx="1077">
                  <c:v>38775</c:v>
                </c:pt>
                <c:pt idx="1078">
                  <c:v>38776</c:v>
                </c:pt>
                <c:pt idx="1079">
                  <c:v>38777</c:v>
                </c:pt>
                <c:pt idx="1080">
                  <c:v>38778</c:v>
                </c:pt>
                <c:pt idx="1081">
                  <c:v>38779</c:v>
                </c:pt>
                <c:pt idx="1082">
                  <c:v>38782</c:v>
                </c:pt>
                <c:pt idx="1083">
                  <c:v>38783</c:v>
                </c:pt>
                <c:pt idx="1084">
                  <c:v>38784</c:v>
                </c:pt>
                <c:pt idx="1085">
                  <c:v>38785</c:v>
                </c:pt>
                <c:pt idx="1086">
                  <c:v>38786</c:v>
                </c:pt>
                <c:pt idx="1087">
                  <c:v>38789</c:v>
                </c:pt>
                <c:pt idx="1088">
                  <c:v>38790</c:v>
                </c:pt>
                <c:pt idx="1089">
                  <c:v>38791</c:v>
                </c:pt>
                <c:pt idx="1090">
                  <c:v>38792</c:v>
                </c:pt>
                <c:pt idx="1091">
                  <c:v>38793</c:v>
                </c:pt>
                <c:pt idx="1092">
                  <c:v>38796</c:v>
                </c:pt>
                <c:pt idx="1093">
                  <c:v>38797</c:v>
                </c:pt>
                <c:pt idx="1094">
                  <c:v>38798</c:v>
                </c:pt>
                <c:pt idx="1095">
                  <c:v>38799</c:v>
                </c:pt>
                <c:pt idx="1096">
                  <c:v>38800</c:v>
                </c:pt>
                <c:pt idx="1097">
                  <c:v>38803</c:v>
                </c:pt>
                <c:pt idx="1098">
                  <c:v>38804</c:v>
                </c:pt>
                <c:pt idx="1099">
                  <c:v>38805</c:v>
                </c:pt>
                <c:pt idx="1100">
                  <c:v>38806</c:v>
                </c:pt>
                <c:pt idx="1101">
                  <c:v>38807</c:v>
                </c:pt>
                <c:pt idx="1102">
                  <c:v>38810</c:v>
                </c:pt>
                <c:pt idx="1103">
                  <c:v>38811</c:v>
                </c:pt>
                <c:pt idx="1104">
                  <c:v>38812</c:v>
                </c:pt>
                <c:pt idx="1105">
                  <c:v>38813</c:v>
                </c:pt>
                <c:pt idx="1106">
                  <c:v>38814</c:v>
                </c:pt>
                <c:pt idx="1107">
                  <c:v>38817</c:v>
                </c:pt>
                <c:pt idx="1108">
                  <c:v>38818</c:v>
                </c:pt>
                <c:pt idx="1109">
                  <c:v>38819</c:v>
                </c:pt>
                <c:pt idx="1110">
                  <c:v>38820</c:v>
                </c:pt>
                <c:pt idx="1111">
                  <c:v>38825</c:v>
                </c:pt>
                <c:pt idx="1112">
                  <c:v>38826</c:v>
                </c:pt>
                <c:pt idx="1113">
                  <c:v>38827</c:v>
                </c:pt>
                <c:pt idx="1114">
                  <c:v>38828</c:v>
                </c:pt>
                <c:pt idx="1115">
                  <c:v>38831</c:v>
                </c:pt>
                <c:pt idx="1116">
                  <c:v>38832</c:v>
                </c:pt>
                <c:pt idx="1117">
                  <c:v>38833</c:v>
                </c:pt>
                <c:pt idx="1118">
                  <c:v>38834</c:v>
                </c:pt>
                <c:pt idx="1119">
                  <c:v>38835</c:v>
                </c:pt>
                <c:pt idx="1120">
                  <c:v>38839</c:v>
                </c:pt>
                <c:pt idx="1121">
                  <c:v>38840</c:v>
                </c:pt>
                <c:pt idx="1122">
                  <c:v>38841</c:v>
                </c:pt>
                <c:pt idx="1123">
                  <c:v>38842</c:v>
                </c:pt>
                <c:pt idx="1124">
                  <c:v>38845</c:v>
                </c:pt>
                <c:pt idx="1125">
                  <c:v>38846</c:v>
                </c:pt>
                <c:pt idx="1126">
                  <c:v>38847</c:v>
                </c:pt>
                <c:pt idx="1127">
                  <c:v>38848</c:v>
                </c:pt>
                <c:pt idx="1128">
                  <c:v>38849</c:v>
                </c:pt>
                <c:pt idx="1129">
                  <c:v>38852</c:v>
                </c:pt>
                <c:pt idx="1130">
                  <c:v>38853</c:v>
                </c:pt>
                <c:pt idx="1131">
                  <c:v>38854</c:v>
                </c:pt>
                <c:pt idx="1132">
                  <c:v>38855</c:v>
                </c:pt>
                <c:pt idx="1133">
                  <c:v>38856</c:v>
                </c:pt>
                <c:pt idx="1134">
                  <c:v>38859</c:v>
                </c:pt>
                <c:pt idx="1135">
                  <c:v>38860</c:v>
                </c:pt>
                <c:pt idx="1136">
                  <c:v>38861</c:v>
                </c:pt>
                <c:pt idx="1137">
                  <c:v>38862</c:v>
                </c:pt>
                <c:pt idx="1138">
                  <c:v>38863</c:v>
                </c:pt>
                <c:pt idx="1139">
                  <c:v>38867</c:v>
                </c:pt>
                <c:pt idx="1140">
                  <c:v>38868</c:v>
                </c:pt>
                <c:pt idx="1141">
                  <c:v>38869</c:v>
                </c:pt>
                <c:pt idx="1142">
                  <c:v>38870</c:v>
                </c:pt>
                <c:pt idx="1143">
                  <c:v>38873</c:v>
                </c:pt>
                <c:pt idx="1144">
                  <c:v>38874</c:v>
                </c:pt>
                <c:pt idx="1145">
                  <c:v>38875</c:v>
                </c:pt>
                <c:pt idx="1146">
                  <c:v>38876</c:v>
                </c:pt>
                <c:pt idx="1147">
                  <c:v>38877</c:v>
                </c:pt>
                <c:pt idx="1148">
                  <c:v>38880</c:v>
                </c:pt>
                <c:pt idx="1149">
                  <c:v>38881</c:v>
                </c:pt>
                <c:pt idx="1150">
                  <c:v>38882</c:v>
                </c:pt>
                <c:pt idx="1151">
                  <c:v>38883</c:v>
                </c:pt>
                <c:pt idx="1152">
                  <c:v>38884</c:v>
                </c:pt>
                <c:pt idx="1153">
                  <c:v>38887</c:v>
                </c:pt>
                <c:pt idx="1154">
                  <c:v>38888</c:v>
                </c:pt>
                <c:pt idx="1155">
                  <c:v>38889</c:v>
                </c:pt>
                <c:pt idx="1156">
                  <c:v>38890</c:v>
                </c:pt>
                <c:pt idx="1157">
                  <c:v>38891</c:v>
                </c:pt>
                <c:pt idx="1158">
                  <c:v>38894</c:v>
                </c:pt>
                <c:pt idx="1159">
                  <c:v>38895</c:v>
                </c:pt>
                <c:pt idx="1160">
                  <c:v>38896</c:v>
                </c:pt>
                <c:pt idx="1161">
                  <c:v>38897</c:v>
                </c:pt>
                <c:pt idx="1162">
                  <c:v>38898</c:v>
                </c:pt>
                <c:pt idx="1163">
                  <c:v>38901</c:v>
                </c:pt>
                <c:pt idx="1164">
                  <c:v>38902</c:v>
                </c:pt>
                <c:pt idx="1165">
                  <c:v>38903</c:v>
                </c:pt>
                <c:pt idx="1166">
                  <c:v>38904</c:v>
                </c:pt>
                <c:pt idx="1167">
                  <c:v>38905</c:v>
                </c:pt>
                <c:pt idx="1168">
                  <c:v>38908</c:v>
                </c:pt>
                <c:pt idx="1169">
                  <c:v>38909</c:v>
                </c:pt>
                <c:pt idx="1170">
                  <c:v>38910</c:v>
                </c:pt>
                <c:pt idx="1171">
                  <c:v>38911</c:v>
                </c:pt>
                <c:pt idx="1172">
                  <c:v>38912</c:v>
                </c:pt>
                <c:pt idx="1173">
                  <c:v>38915</c:v>
                </c:pt>
                <c:pt idx="1174">
                  <c:v>38916</c:v>
                </c:pt>
                <c:pt idx="1175">
                  <c:v>38917</c:v>
                </c:pt>
                <c:pt idx="1176">
                  <c:v>38918</c:v>
                </c:pt>
                <c:pt idx="1177">
                  <c:v>38919</c:v>
                </c:pt>
                <c:pt idx="1178">
                  <c:v>38922</c:v>
                </c:pt>
                <c:pt idx="1179">
                  <c:v>38923</c:v>
                </c:pt>
                <c:pt idx="1180">
                  <c:v>38924</c:v>
                </c:pt>
                <c:pt idx="1181">
                  <c:v>38925</c:v>
                </c:pt>
                <c:pt idx="1182">
                  <c:v>38926</c:v>
                </c:pt>
                <c:pt idx="1183">
                  <c:v>38929</c:v>
                </c:pt>
                <c:pt idx="1184">
                  <c:v>38930</c:v>
                </c:pt>
                <c:pt idx="1185">
                  <c:v>38931</c:v>
                </c:pt>
                <c:pt idx="1186">
                  <c:v>38932</c:v>
                </c:pt>
                <c:pt idx="1187">
                  <c:v>38933</c:v>
                </c:pt>
                <c:pt idx="1188">
                  <c:v>38936</c:v>
                </c:pt>
                <c:pt idx="1189">
                  <c:v>38937</c:v>
                </c:pt>
                <c:pt idx="1190">
                  <c:v>38938</c:v>
                </c:pt>
                <c:pt idx="1191">
                  <c:v>38939</c:v>
                </c:pt>
                <c:pt idx="1192">
                  <c:v>38940</c:v>
                </c:pt>
                <c:pt idx="1193">
                  <c:v>38943</c:v>
                </c:pt>
                <c:pt idx="1194">
                  <c:v>38944</c:v>
                </c:pt>
                <c:pt idx="1195">
                  <c:v>38945</c:v>
                </c:pt>
                <c:pt idx="1196">
                  <c:v>38946</c:v>
                </c:pt>
                <c:pt idx="1197">
                  <c:v>38947</c:v>
                </c:pt>
                <c:pt idx="1198">
                  <c:v>38950</c:v>
                </c:pt>
                <c:pt idx="1199">
                  <c:v>38951</c:v>
                </c:pt>
                <c:pt idx="1200">
                  <c:v>38952</c:v>
                </c:pt>
                <c:pt idx="1201">
                  <c:v>38953</c:v>
                </c:pt>
                <c:pt idx="1202">
                  <c:v>38954</c:v>
                </c:pt>
                <c:pt idx="1203">
                  <c:v>38958</c:v>
                </c:pt>
                <c:pt idx="1204">
                  <c:v>38959</c:v>
                </c:pt>
                <c:pt idx="1205">
                  <c:v>38960</c:v>
                </c:pt>
                <c:pt idx="1206">
                  <c:v>38961</c:v>
                </c:pt>
                <c:pt idx="1207">
                  <c:v>38964</c:v>
                </c:pt>
                <c:pt idx="1208">
                  <c:v>38965</c:v>
                </c:pt>
                <c:pt idx="1209">
                  <c:v>38966</c:v>
                </c:pt>
                <c:pt idx="1210">
                  <c:v>38967</c:v>
                </c:pt>
                <c:pt idx="1211">
                  <c:v>38968</c:v>
                </c:pt>
                <c:pt idx="1212">
                  <c:v>38971</c:v>
                </c:pt>
                <c:pt idx="1213">
                  <c:v>38972</c:v>
                </c:pt>
                <c:pt idx="1214">
                  <c:v>38973</c:v>
                </c:pt>
                <c:pt idx="1215">
                  <c:v>38974</c:v>
                </c:pt>
                <c:pt idx="1216">
                  <c:v>38975</c:v>
                </c:pt>
                <c:pt idx="1217">
                  <c:v>38978</c:v>
                </c:pt>
                <c:pt idx="1218">
                  <c:v>38979</c:v>
                </c:pt>
                <c:pt idx="1219">
                  <c:v>38980</c:v>
                </c:pt>
                <c:pt idx="1220">
                  <c:v>38981</c:v>
                </c:pt>
                <c:pt idx="1221">
                  <c:v>38982</c:v>
                </c:pt>
                <c:pt idx="1222">
                  <c:v>38985</c:v>
                </c:pt>
                <c:pt idx="1223">
                  <c:v>38986</c:v>
                </c:pt>
                <c:pt idx="1224">
                  <c:v>38987</c:v>
                </c:pt>
                <c:pt idx="1225">
                  <c:v>38988</c:v>
                </c:pt>
                <c:pt idx="1226">
                  <c:v>38989</c:v>
                </c:pt>
                <c:pt idx="1227">
                  <c:v>38992</c:v>
                </c:pt>
                <c:pt idx="1228">
                  <c:v>38993</c:v>
                </c:pt>
                <c:pt idx="1229">
                  <c:v>38994</c:v>
                </c:pt>
                <c:pt idx="1230">
                  <c:v>38995</c:v>
                </c:pt>
                <c:pt idx="1231">
                  <c:v>38996</c:v>
                </c:pt>
                <c:pt idx="1232">
                  <c:v>38999</c:v>
                </c:pt>
                <c:pt idx="1233">
                  <c:v>39000</c:v>
                </c:pt>
                <c:pt idx="1234">
                  <c:v>39001</c:v>
                </c:pt>
                <c:pt idx="1235">
                  <c:v>39002</c:v>
                </c:pt>
                <c:pt idx="1236">
                  <c:v>39003</c:v>
                </c:pt>
                <c:pt idx="1237">
                  <c:v>39006</c:v>
                </c:pt>
                <c:pt idx="1238">
                  <c:v>39007</c:v>
                </c:pt>
                <c:pt idx="1239">
                  <c:v>39008</c:v>
                </c:pt>
                <c:pt idx="1240">
                  <c:v>39009</c:v>
                </c:pt>
                <c:pt idx="1241">
                  <c:v>39010</c:v>
                </c:pt>
                <c:pt idx="1242">
                  <c:v>39013</c:v>
                </c:pt>
                <c:pt idx="1243">
                  <c:v>39014</c:v>
                </c:pt>
                <c:pt idx="1244">
                  <c:v>39015</c:v>
                </c:pt>
                <c:pt idx="1245">
                  <c:v>39016</c:v>
                </c:pt>
                <c:pt idx="1246">
                  <c:v>39017</c:v>
                </c:pt>
                <c:pt idx="1247">
                  <c:v>39020</c:v>
                </c:pt>
                <c:pt idx="1248">
                  <c:v>39021</c:v>
                </c:pt>
                <c:pt idx="1249">
                  <c:v>39022</c:v>
                </c:pt>
                <c:pt idx="1250">
                  <c:v>39023</c:v>
                </c:pt>
                <c:pt idx="1251">
                  <c:v>39024</c:v>
                </c:pt>
                <c:pt idx="1252">
                  <c:v>39027</c:v>
                </c:pt>
                <c:pt idx="1253">
                  <c:v>39028</c:v>
                </c:pt>
                <c:pt idx="1254">
                  <c:v>39029</c:v>
                </c:pt>
                <c:pt idx="1255">
                  <c:v>39030</c:v>
                </c:pt>
                <c:pt idx="1256">
                  <c:v>39031</c:v>
                </c:pt>
                <c:pt idx="1257">
                  <c:v>39034</c:v>
                </c:pt>
                <c:pt idx="1258">
                  <c:v>39035</c:v>
                </c:pt>
                <c:pt idx="1259">
                  <c:v>39036</c:v>
                </c:pt>
                <c:pt idx="1260">
                  <c:v>39037</c:v>
                </c:pt>
                <c:pt idx="1261">
                  <c:v>39038</c:v>
                </c:pt>
                <c:pt idx="1262">
                  <c:v>39041</c:v>
                </c:pt>
                <c:pt idx="1263">
                  <c:v>39042</c:v>
                </c:pt>
                <c:pt idx="1264">
                  <c:v>39043</c:v>
                </c:pt>
                <c:pt idx="1265">
                  <c:v>39044</c:v>
                </c:pt>
                <c:pt idx="1266">
                  <c:v>39045</c:v>
                </c:pt>
                <c:pt idx="1267">
                  <c:v>39048</c:v>
                </c:pt>
                <c:pt idx="1268">
                  <c:v>39049</c:v>
                </c:pt>
                <c:pt idx="1269">
                  <c:v>39050</c:v>
                </c:pt>
                <c:pt idx="1270">
                  <c:v>39051</c:v>
                </c:pt>
                <c:pt idx="1271">
                  <c:v>39052</c:v>
                </c:pt>
                <c:pt idx="1272">
                  <c:v>39055</c:v>
                </c:pt>
                <c:pt idx="1273">
                  <c:v>39056</c:v>
                </c:pt>
                <c:pt idx="1274">
                  <c:v>39057</c:v>
                </c:pt>
                <c:pt idx="1275">
                  <c:v>39058</c:v>
                </c:pt>
                <c:pt idx="1276">
                  <c:v>39059</c:v>
                </c:pt>
                <c:pt idx="1277">
                  <c:v>39062</c:v>
                </c:pt>
                <c:pt idx="1278">
                  <c:v>39063</c:v>
                </c:pt>
                <c:pt idx="1279">
                  <c:v>39064</c:v>
                </c:pt>
                <c:pt idx="1280">
                  <c:v>39065</c:v>
                </c:pt>
                <c:pt idx="1281">
                  <c:v>39066</c:v>
                </c:pt>
                <c:pt idx="1282">
                  <c:v>39069</c:v>
                </c:pt>
                <c:pt idx="1283">
                  <c:v>39070</c:v>
                </c:pt>
                <c:pt idx="1284">
                  <c:v>39071</c:v>
                </c:pt>
                <c:pt idx="1285">
                  <c:v>39072</c:v>
                </c:pt>
                <c:pt idx="1286">
                  <c:v>39073</c:v>
                </c:pt>
                <c:pt idx="1287">
                  <c:v>39078</c:v>
                </c:pt>
                <c:pt idx="1288">
                  <c:v>39079</c:v>
                </c:pt>
                <c:pt idx="1289">
                  <c:v>39080</c:v>
                </c:pt>
                <c:pt idx="1290">
                  <c:v>39084</c:v>
                </c:pt>
                <c:pt idx="1291">
                  <c:v>39085</c:v>
                </c:pt>
                <c:pt idx="1292">
                  <c:v>39086</c:v>
                </c:pt>
                <c:pt idx="1293">
                  <c:v>39087</c:v>
                </c:pt>
                <c:pt idx="1294">
                  <c:v>39090</c:v>
                </c:pt>
                <c:pt idx="1295">
                  <c:v>39091</c:v>
                </c:pt>
                <c:pt idx="1296">
                  <c:v>39092</c:v>
                </c:pt>
                <c:pt idx="1297">
                  <c:v>39093</c:v>
                </c:pt>
                <c:pt idx="1298">
                  <c:v>39094</c:v>
                </c:pt>
                <c:pt idx="1299">
                  <c:v>39097</c:v>
                </c:pt>
                <c:pt idx="1300">
                  <c:v>39098</c:v>
                </c:pt>
                <c:pt idx="1301">
                  <c:v>39099</c:v>
                </c:pt>
                <c:pt idx="1302">
                  <c:v>39100</c:v>
                </c:pt>
                <c:pt idx="1303">
                  <c:v>39101</c:v>
                </c:pt>
                <c:pt idx="1304">
                  <c:v>39104</c:v>
                </c:pt>
                <c:pt idx="1305">
                  <c:v>39105</c:v>
                </c:pt>
                <c:pt idx="1306">
                  <c:v>39106</c:v>
                </c:pt>
                <c:pt idx="1307">
                  <c:v>39107</c:v>
                </c:pt>
                <c:pt idx="1308">
                  <c:v>39108</c:v>
                </c:pt>
                <c:pt idx="1309">
                  <c:v>39111</c:v>
                </c:pt>
                <c:pt idx="1310">
                  <c:v>39112</c:v>
                </c:pt>
                <c:pt idx="1311">
                  <c:v>39113</c:v>
                </c:pt>
                <c:pt idx="1312">
                  <c:v>39114</c:v>
                </c:pt>
                <c:pt idx="1313">
                  <c:v>39115</c:v>
                </c:pt>
                <c:pt idx="1314">
                  <c:v>39118</c:v>
                </c:pt>
                <c:pt idx="1315">
                  <c:v>39119</c:v>
                </c:pt>
                <c:pt idx="1316">
                  <c:v>39120</c:v>
                </c:pt>
                <c:pt idx="1317">
                  <c:v>39121</c:v>
                </c:pt>
                <c:pt idx="1318">
                  <c:v>39122</c:v>
                </c:pt>
                <c:pt idx="1319">
                  <c:v>39125</c:v>
                </c:pt>
                <c:pt idx="1320">
                  <c:v>39126</c:v>
                </c:pt>
                <c:pt idx="1321">
                  <c:v>39127</c:v>
                </c:pt>
                <c:pt idx="1322">
                  <c:v>39128</c:v>
                </c:pt>
                <c:pt idx="1323">
                  <c:v>39129</c:v>
                </c:pt>
                <c:pt idx="1324">
                  <c:v>39132</c:v>
                </c:pt>
                <c:pt idx="1325">
                  <c:v>39133</c:v>
                </c:pt>
                <c:pt idx="1326">
                  <c:v>39134</c:v>
                </c:pt>
                <c:pt idx="1327">
                  <c:v>39135</c:v>
                </c:pt>
                <c:pt idx="1328">
                  <c:v>39136</c:v>
                </c:pt>
                <c:pt idx="1329">
                  <c:v>39139</c:v>
                </c:pt>
                <c:pt idx="1330">
                  <c:v>39140</c:v>
                </c:pt>
                <c:pt idx="1331">
                  <c:v>39141</c:v>
                </c:pt>
                <c:pt idx="1332">
                  <c:v>39142</c:v>
                </c:pt>
                <c:pt idx="1333">
                  <c:v>39143</c:v>
                </c:pt>
                <c:pt idx="1334">
                  <c:v>39146</c:v>
                </c:pt>
                <c:pt idx="1335">
                  <c:v>39147</c:v>
                </c:pt>
                <c:pt idx="1336">
                  <c:v>39148</c:v>
                </c:pt>
                <c:pt idx="1337">
                  <c:v>39149</c:v>
                </c:pt>
                <c:pt idx="1338">
                  <c:v>39150</c:v>
                </c:pt>
                <c:pt idx="1339">
                  <c:v>39153</c:v>
                </c:pt>
                <c:pt idx="1340">
                  <c:v>39154</c:v>
                </c:pt>
                <c:pt idx="1341">
                  <c:v>39155</c:v>
                </c:pt>
                <c:pt idx="1342">
                  <c:v>39156</c:v>
                </c:pt>
                <c:pt idx="1343">
                  <c:v>39157</c:v>
                </c:pt>
                <c:pt idx="1344">
                  <c:v>39160</c:v>
                </c:pt>
                <c:pt idx="1345">
                  <c:v>39161</c:v>
                </c:pt>
                <c:pt idx="1346">
                  <c:v>39162</c:v>
                </c:pt>
                <c:pt idx="1347">
                  <c:v>39163</c:v>
                </c:pt>
                <c:pt idx="1348">
                  <c:v>39164</c:v>
                </c:pt>
                <c:pt idx="1349">
                  <c:v>39167</c:v>
                </c:pt>
                <c:pt idx="1350">
                  <c:v>39168</c:v>
                </c:pt>
                <c:pt idx="1351">
                  <c:v>39169</c:v>
                </c:pt>
                <c:pt idx="1352">
                  <c:v>39170</c:v>
                </c:pt>
                <c:pt idx="1353">
                  <c:v>39171</c:v>
                </c:pt>
                <c:pt idx="1354">
                  <c:v>39174</c:v>
                </c:pt>
                <c:pt idx="1355">
                  <c:v>39175</c:v>
                </c:pt>
                <c:pt idx="1356">
                  <c:v>39176</c:v>
                </c:pt>
                <c:pt idx="1357">
                  <c:v>39177</c:v>
                </c:pt>
                <c:pt idx="1358">
                  <c:v>39182</c:v>
                </c:pt>
                <c:pt idx="1359">
                  <c:v>39183</c:v>
                </c:pt>
                <c:pt idx="1360">
                  <c:v>39184</c:v>
                </c:pt>
                <c:pt idx="1361">
                  <c:v>39185</c:v>
                </c:pt>
                <c:pt idx="1362">
                  <c:v>39188</c:v>
                </c:pt>
                <c:pt idx="1363">
                  <c:v>39189</c:v>
                </c:pt>
                <c:pt idx="1364">
                  <c:v>39190</c:v>
                </c:pt>
                <c:pt idx="1365">
                  <c:v>39191</c:v>
                </c:pt>
                <c:pt idx="1366">
                  <c:v>39192</c:v>
                </c:pt>
                <c:pt idx="1367">
                  <c:v>39195</c:v>
                </c:pt>
                <c:pt idx="1368">
                  <c:v>39196</c:v>
                </c:pt>
                <c:pt idx="1369">
                  <c:v>39197</c:v>
                </c:pt>
                <c:pt idx="1370">
                  <c:v>39198</c:v>
                </c:pt>
                <c:pt idx="1371">
                  <c:v>39199</c:v>
                </c:pt>
                <c:pt idx="1372">
                  <c:v>39202</c:v>
                </c:pt>
                <c:pt idx="1373">
                  <c:v>39203</c:v>
                </c:pt>
                <c:pt idx="1374">
                  <c:v>39204</c:v>
                </c:pt>
                <c:pt idx="1375">
                  <c:v>39205</c:v>
                </c:pt>
                <c:pt idx="1376">
                  <c:v>39206</c:v>
                </c:pt>
                <c:pt idx="1377">
                  <c:v>39210</c:v>
                </c:pt>
                <c:pt idx="1378">
                  <c:v>39211</c:v>
                </c:pt>
                <c:pt idx="1379">
                  <c:v>39212</c:v>
                </c:pt>
                <c:pt idx="1380">
                  <c:v>39213</c:v>
                </c:pt>
                <c:pt idx="1381">
                  <c:v>39216</c:v>
                </c:pt>
                <c:pt idx="1382">
                  <c:v>39217</c:v>
                </c:pt>
                <c:pt idx="1383">
                  <c:v>39218</c:v>
                </c:pt>
                <c:pt idx="1384">
                  <c:v>39219</c:v>
                </c:pt>
                <c:pt idx="1385">
                  <c:v>39220</c:v>
                </c:pt>
                <c:pt idx="1386">
                  <c:v>39223</c:v>
                </c:pt>
                <c:pt idx="1387">
                  <c:v>39224</c:v>
                </c:pt>
                <c:pt idx="1388">
                  <c:v>39225</c:v>
                </c:pt>
                <c:pt idx="1389">
                  <c:v>39226</c:v>
                </c:pt>
                <c:pt idx="1390">
                  <c:v>39227</c:v>
                </c:pt>
                <c:pt idx="1391">
                  <c:v>39231</c:v>
                </c:pt>
                <c:pt idx="1392">
                  <c:v>39232</c:v>
                </c:pt>
                <c:pt idx="1393">
                  <c:v>39233</c:v>
                </c:pt>
                <c:pt idx="1394">
                  <c:v>39234</c:v>
                </c:pt>
                <c:pt idx="1395">
                  <c:v>39237</c:v>
                </c:pt>
                <c:pt idx="1396">
                  <c:v>39238</c:v>
                </c:pt>
                <c:pt idx="1397">
                  <c:v>39239</c:v>
                </c:pt>
                <c:pt idx="1398">
                  <c:v>39240</c:v>
                </c:pt>
                <c:pt idx="1399">
                  <c:v>39241</c:v>
                </c:pt>
                <c:pt idx="1400">
                  <c:v>39244</c:v>
                </c:pt>
                <c:pt idx="1401">
                  <c:v>39245</c:v>
                </c:pt>
                <c:pt idx="1402">
                  <c:v>39246</c:v>
                </c:pt>
                <c:pt idx="1403">
                  <c:v>39247</c:v>
                </c:pt>
                <c:pt idx="1404">
                  <c:v>39248</c:v>
                </c:pt>
                <c:pt idx="1405">
                  <c:v>39251</c:v>
                </c:pt>
                <c:pt idx="1406">
                  <c:v>39252</c:v>
                </c:pt>
                <c:pt idx="1407">
                  <c:v>39253</c:v>
                </c:pt>
                <c:pt idx="1408">
                  <c:v>39254</c:v>
                </c:pt>
                <c:pt idx="1409">
                  <c:v>39255</c:v>
                </c:pt>
                <c:pt idx="1410">
                  <c:v>39258</c:v>
                </c:pt>
                <c:pt idx="1411">
                  <c:v>39259</c:v>
                </c:pt>
                <c:pt idx="1412">
                  <c:v>39260</c:v>
                </c:pt>
                <c:pt idx="1413">
                  <c:v>39261</c:v>
                </c:pt>
                <c:pt idx="1414">
                  <c:v>39262</c:v>
                </c:pt>
                <c:pt idx="1415">
                  <c:v>39265</c:v>
                </c:pt>
                <c:pt idx="1416">
                  <c:v>39266</c:v>
                </c:pt>
                <c:pt idx="1417">
                  <c:v>39267</c:v>
                </c:pt>
                <c:pt idx="1418">
                  <c:v>39268</c:v>
                </c:pt>
                <c:pt idx="1419">
                  <c:v>39269</c:v>
                </c:pt>
                <c:pt idx="1420">
                  <c:v>39272</c:v>
                </c:pt>
                <c:pt idx="1421">
                  <c:v>39273</c:v>
                </c:pt>
                <c:pt idx="1422">
                  <c:v>39274</c:v>
                </c:pt>
                <c:pt idx="1423">
                  <c:v>39275</c:v>
                </c:pt>
                <c:pt idx="1424">
                  <c:v>39276</c:v>
                </c:pt>
                <c:pt idx="1425">
                  <c:v>39279</c:v>
                </c:pt>
                <c:pt idx="1426">
                  <c:v>39280</c:v>
                </c:pt>
                <c:pt idx="1427">
                  <c:v>39281</c:v>
                </c:pt>
                <c:pt idx="1428">
                  <c:v>39282</c:v>
                </c:pt>
                <c:pt idx="1429">
                  <c:v>39283</c:v>
                </c:pt>
                <c:pt idx="1430">
                  <c:v>39286</c:v>
                </c:pt>
                <c:pt idx="1431">
                  <c:v>39287</c:v>
                </c:pt>
                <c:pt idx="1432">
                  <c:v>39288</c:v>
                </c:pt>
                <c:pt idx="1433">
                  <c:v>39289</c:v>
                </c:pt>
                <c:pt idx="1434">
                  <c:v>39290</c:v>
                </c:pt>
                <c:pt idx="1435">
                  <c:v>39293</c:v>
                </c:pt>
                <c:pt idx="1436">
                  <c:v>39294</c:v>
                </c:pt>
                <c:pt idx="1437">
                  <c:v>39295</c:v>
                </c:pt>
                <c:pt idx="1438">
                  <c:v>39296</c:v>
                </c:pt>
                <c:pt idx="1439">
                  <c:v>39297</c:v>
                </c:pt>
                <c:pt idx="1440">
                  <c:v>39300</c:v>
                </c:pt>
                <c:pt idx="1441">
                  <c:v>39301</c:v>
                </c:pt>
                <c:pt idx="1442">
                  <c:v>39302</c:v>
                </c:pt>
                <c:pt idx="1443">
                  <c:v>39303</c:v>
                </c:pt>
                <c:pt idx="1444">
                  <c:v>39304</c:v>
                </c:pt>
                <c:pt idx="1445">
                  <c:v>39307</c:v>
                </c:pt>
                <c:pt idx="1446">
                  <c:v>39308</c:v>
                </c:pt>
                <c:pt idx="1447">
                  <c:v>39309</c:v>
                </c:pt>
                <c:pt idx="1448">
                  <c:v>39310</c:v>
                </c:pt>
                <c:pt idx="1449">
                  <c:v>39311</c:v>
                </c:pt>
                <c:pt idx="1450">
                  <c:v>39314</c:v>
                </c:pt>
                <c:pt idx="1451">
                  <c:v>39315</c:v>
                </c:pt>
                <c:pt idx="1452">
                  <c:v>39316</c:v>
                </c:pt>
                <c:pt idx="1453">
                  <c:v>39317</c:v>
                </c:pt>
                <c:pt idx="1454">
                  <c:v>39318</c:v>
                </c:pt>
                <c:pt idx="1455">
                  <c:v>39322</c:v>
                </c:pt>
                <c:pt idx="1456">
                  <c:v>39323</c:v>
                </c:pt>
                <c:pt idx="1457">
                  <c:v>39324</c:v>
                </c:pt>
                <c:pt idx="1458">
                  <c:v>39325</c:v>
                </c:pt>
                <c:pt idx="1459">
                  <c:v>39328</c:v>
                </c:pt>
                <c:pt idx="1460">
                  <c:v>39329</c:v>
                </c:pt>
                <c:pt idx="1461">
                  <c:v>39330</c:v>
                </c:pt>
                <c:pt idx="1462">
                  <c:v>39331</c:v>
                </c:pt>
                <c:pt idx="1463">
                  <c:v>39332</c:v>
                </c:pt>
                <c:pt idx="1464">
                  <c:v>39335</c:v>
                </c:pt>
                <c:pt idx="1465">
                  <c:v>39336</c:v>
                </c:pt>
                <c:pt idx="1466">
                  <c:v>39337</c:v>
                </c:pt>
                <c:pt idx="1467">
                  <c:v>39338</c:v>
                </c:pt>
                <c:pt idx="1468">
                  <c:v>39339</c:v>
                </c:pt>
                <c:pt idx="1469">
                  <c:v>39342</c:v>
                </c:pt>
                <c:pt idx="1470">
                  <c:v>39343</c:v>
                </c:pt>
                <c:pt idx="1471">
                  <c:v>39344</c:v>
                </c:pt>
                <c:pt idx="1472">
                  <c:v>39345</c:v>
                </c:pt>
                <c:pt idx="1473">
                  <c:v>39346</c:v>
                </c:pt>
                <c:pt idx="1474">
                  <c:v>39349</c:v>
                </c:pt>
                <c:pt idx="1475">
                  <c:v>39350</c:v>
                </c:pt>
                <c:pt idx="1476">
                  <c:v>39351</c:v>
                </c:pt>
                <c:pt idx="1477">
                  <c:v>39352</c:v>
                </c:pt>
                <c:pt idx="1478">
                  <c:v>39353</c:v>
                </c:pt>
                <c:pt idx="1479">
                  <c:v>39356</c:v>
                </c:pt>
                <c:pt idx="1480">
                  <c:v>39357</c:v>
                </c:pt>
                <c:pt idx="1481">
                  <c:v>39358</c:v>
                </c:pt>
                <c:pt idx="1482">
                  <c:v>39359</c:v>
                </c:pt>
                <c:pt idx="1483">
                  <c:v>39360</c:v>
                </c:pt>
                <c:pt idx="1484">
                  <c:v>39363</c:v>
                </c:pt>
                <c:pt idx="1485">
                  <c:v>39364</c:v>
                </c:pt>
                <c:pt idx="1486">
                  <c:v>39365</c:v>
                </c:pt>
                <c:pt idx="1487">
                  <c:v>39366</c:v>
                </c:pt>
                <c:pt idx="1488">
                  <c:v>39367</c:v>
                </c:pt>
                <c:pt idx="1489">
                  <c:v>39370</c:v>
                </c:pt>
                <c:pt idx="1490">
                  <c:v>39371</c:v>
                </c:pt>
                <c:pt idx="1491">
                  <c:v>39372</c:v>
                </c:pt>
                <c:pt idx="1492">
                  <c:v>39373</c:v>
                </c:pt>
                <c:pt idx="1493">
                  <c:v>39374</c:v>
                </c:pt>
                <c:pt idx="1494">
                  <c:v>39377</c:v>
                </c:pt>
                <c:pt idx="1495">
                  <c:v>39378</c:v>
                </c:pt>
                <c:pt idx="1496">
                  <c:v>39379</c:v>
                </c:pt>
                <c:pt idx="1497">
                  <c:v>39380</c:v>
                </c:pt>
                <c:pt idx="1498">
                  <c:v>39381</c:v>
                </c:pt>
                <c:pt idx="1499">
                  <c:v>39384</c:v>
                </c:pt>
                <c:pt idx="1500">
                  <c:v>39385</c:v>
                </c:pt>
                <c:pt idx="1501">
                  <c:v>39386</c:v>
                </c:pt>
                <c:pt idx="1502">
                  <c:v>39387</c:v>
                </c:pt>
                <c:pt idx="1503">
                  <c:v>39388</c:v>
                </c:pt>
                <c:pt idx="1504">
                  <c:v>39391</c:v>
                </c:pt>
                <c:pt idx="1505">
                  <c:v>39392</c:v>
                </c:pt>
                <c:pt idx="1506">
                  <c:v>39393</c:v>
                </c:pt>
                <c:pt idx="1507">
                  <c:v>39394</c:v>
                </c:pt>
                <c:pt idx="1508">
                  <c:v>39395</c:v>
                </c:pt>
                <c:pt idx="1509">
                  <c:v>39398</c:v>
                </c:pt>
                <c:pt idx="1510">
                  <c:v>39399</c:v>
                </c:pt>
                <c:pt idx="1511">
                  <c:v>39400</c:v>
                </c:pt>
                <c:pt idx="1512">
                  <c:v>39401</c:v>
                </c:pt>
                <c:pt idx="1513">
                  <c:v>39402</c:v>
                </c:pt>
                <c:pt idx="1514">
                  <c:v>39405</c:v>
                </c:pt>
                <c:pt idx="1515">
                  <c:v>39406</c:v>
                </c:pt>
                <c:pt idx="1516">
                  <c:v>39407</c:v>
                </c:pt>
                <c:pt idx="1517">
                  <c:v>39408</c:v>
                </c:pt>
                <c:pt idx="1518">
                  <c:v>39409</c:v>
                </c:pt>
                <c:pt idx="1519">
                  <c:v>39412</c:v>
                </c:pt>
                <c:pt idx="1520">
                  <c:v>39413</c:v>
                </c:pt>
                <c:pt idx="1521">
                  <c:v>39414</c:v>
                </c:pt>
                <c:pt idx="1522">
                  <c:v>39415</c:v>
                </c:pt>
                <c:pt idx="1523">
                  <c:v>39416</c:v>
                </c:pt>
                <c:pt idx="1524">
                  <c:v>39419</c:v>
                </c:pt>
                <c:pt idx="1525">
                  <c:v>39420</c:v>
                </c:pt>
                <c:pt idx="1526">
                  <c:v>39421</c:v>
                </c:pt>
                <c:pt idx="1527">
                  <c:v>39422</c:v>
                </c:pt>
                <c:pt idx="1528">
                  <c:v>39423</c:v>
                </c:pt>
                <c:pt idx="1529">
                  <c:v>39426</c:v>
                </c:pt>
                <c:pt idx="1530">
                  <c:v>39427</c:v>
                </c:pt>
                <c:pt idx="1531">
                  <c:v>39428</c:v>
                </c:pt>
                <c:pt idx="1532">
                  <c:v>39429</c:v>
                </c:pt>
                <c:pt idx="1533">
                  <c:v>39430</c:v>
                </c:pt>
                <c:pt idx="1534">
                  <c:v>39433</c:v>
                </c:pt>
                <c:pt idx="1535">
                  <c:v>39434</c:v>
                </c:pt>
                <c:pt idx="1536">
                  <c:v>39435</c:v>
                </c:pt>
                <c:pt idx="1537">
                  <c:v>39436</c:v>
                </c:pt>
                <c:pt idx="1538">
                  <c:v>39437</c:v>
                </c:pt>
                <c:pt idx="1539">
                  <c:v>39440</c:v>
                </c:pt>
                <c:pt idx="1540">
                  <c:v>39442</c:v>
                </c:pt>
                <c:pt idx="1541">
                  <c:v>39443</c:v>
                </c:pt>
                <c:pt idx="1542">
                  <c:v>39444</c:v>
                </c:pt>
                <c:pt idx="1543">
                  <c:v>39447</c:v>
                </c:pt>
                <c:pt idx="1544">
                  <c:v>39449</c:v>
                </c:pt>
                <c:pt idx="1545">
                  <c:v>39450</c:v>
                </c:pt>
                <c:pt idx="1546">
                  <c:v>39451</c:v>
                </c:pt>
                <c:pt idx="1547">
                  <c:v>39454</c:v>
                </c:pt>
                <c:pt idx="1548">
                  <c:v>39455</c:v>
                </c:pt>
                <c:pt idx="1549">
                  <c:v>39456</c:v>
                </c:pt>
                <c:pt idx="1550">
                  <c:v>39457</c:v>
                </c:pt>
                <c:pt idx="1551">
                  <c:v>39458</c:v>
                </c:pt>
                <c:pt idx="1552">
                  <c:v>39461</c:v>
                </c:pt>
                <c:pt idx="1553">
                  <c:v>39462</c:v>
                </c:pt>
                <c:pt idx="1554">
                  <c:v>39463</c:v>
                </c:pt>
                <c:pt idx="1555">
                  <c:v>39464</c:v>
                </c:pt>
                <c:pt idx="1556">
                  <c:v>39465</c:v>
                </c:pt>
                <c:pt idx="1557">
                  <c:v>39468</c:v>
                </c:pt>
                <c:pt idx="1558">
                  <c:v>39469</c:v>
                </c:pt>
                <c:pt idx="1559">
                  <c:v>39470</c:v>
                </c:pt>
                <c:pt idx="1560">
                  <c:v>39471</c:v>
                </c:pt>
                <c:pt idx="1561">
                  <c:v>39472</c:v>
                </c:pt>
                <c:pt idx="1562">
                  <c:v>39475</c:v>
                </c:pt>
                <c:pt idx="1563">
                  <c:v>39476</c:v>
                </c:pt>
                <c:pt idx="1564">
                  <c:v>39477</c:v>
                </c:pt>
                <c:pt idx="1565">
                  <c:v>39478</c:v>
                </c:pt>
                <c:pt idx="1566">
                  <c:v>39479</c:v>
                </c:pt>
                <c:pt idx="1567">
                  <c:v>39482</c:v>
                </c:pt>
                <c:pt idx="1568">
                  <c:v>39483</c:v>
                </c:pt>
                <c:pt idx="1569">
                  <c:v>39484</c:v>
                </c:pt>
                <c:pt idx="1570">
                  <c:v>39485</c:v>
                </c:pt>
                <c:pt idx="1571">
                  <c:v>39486</c:v>
                </c:pt>
                <c:pt idx="1572">
                  <c:v>39489</c:v>
                </c:pt>
                <c:pt idx="1573">
                  <c:v>39490</c:v>
                </c:pt>
                <c:pt idx="1574">
                  <c:v>39491</c:v>
                </c:pt>
                <c:pt idx="1575">
                  <c:v>39492</c:v>
                </c:pt>
                <c:pt idx="1576">
                  <c:v>39493</c:v>
                </c:pt>
                <c:pt idx="1577">
                  <c:v>39496</c:v>
                </c:pt>
                <c:pt idx="1578">
                  <c:v>39497</c:v>
                </c:pt>
                <c:pt idx="1579">
                  <c:v>39498</c:v>
                </c:pt>
                <c:pt idx="1580">
                  <c:v>39499</c:v>
                </c:pt>
                <c:pt idx="1581">
                  <c:v>39500</c:v>
                </c:pt>
                <c:pt idx="1582">
                  <c:v>39503</c:v>
                </c:pt>
                <c:pt idx="1583">
                  <c:v>39504</c:v>
                </c:pt>
                <c:pt idx="1584">
                  <c:v>39505</c:v>
                </c:pt>
                <c:pt idx="1585">
                  <c:v>39506</c:v>
                </c:pt>
                <c:pt idx="1586">
                  <c:v>39507</c:v>
                </c:pt>
                <c:pt idx="1587">
                  <c:v>39510</c:v>
                </c:pt>
                <c:pt idx="1588">
                  <c:v>39511</c:v>
                </c:pt>
                <c:pt idx="1589">
                  <c:v>39512</c:v>
                </c:pt>
                <c:pt idx="1590">
                  <c:v>39513</c:v>
                </c:pt>
                <c:pt idx="1591">
                  <c:v>39514</c:v>
                </c:pt>
                <c:pt idx="1592">
                  <c:v>39517</c:v>
                </c:pt>
                <c:pt idx="1593">
                  <c:v>39518</c:v>
                </c:pt>
                <c:pt idx="1594">
                  <c:v>39519</c:v>
                </c:pt>
                <c:pt idx="1595">
                  <c:v>39520</c:v>
                </c:pt>
                <c:pt idx="1596">
                  <c:v>39521</c:v>
                </c:pt>
                <c:pt idx="1597">
                  <c:v>39524</c:v>
                </c:pt>
                <c:pt idx="1598">
                  <c:v>39525</c:v>
                </c:pt>
                <c:pt idx="1599">
                  <c:v>39526</c:v>
                </c:pt>
                <c:pt idx="1600">
                  <c:v>39527</c:v>
                </c:pt>
                <c:pt idx="1601">
                  <c:v>39532</c:v>
                </c:pt>
                <c:pt idx="1602">
                  <c:v>39533</c:v>
                </c:pt>
                <c:pt idx="1603">
                  <c:v>39534</c:v>
                </c:pt>
                <c:pt idx="1604">
                  <c:v>39535</c:v>
                </c:pt>
                <c:pt idx="1605">
                  <c:v>39538</c:v>
                </c:pt>
                <c:pt idx="1606">
                  <c:v>39539</c:v>
                </c:pt>
                <c:pt idx="1607">
                  <c:v>39540</c:v>
                </c:pt>
                <c:pt idx="1608">
                  <c:v>39541</c:v>
                </c:pt>
                <c:pt idx="1609">
                  <c:v>39542</c:v>
                </c:pt>
                <c:pt idx="1610">
                  <c:v>39545</c:v>
                </c:pt>
                <c:pt idx="1611">
                  <c:v>39546</c:v>
                </c:pt>
                <c:pt idx="1612">
                  <c:v>39547</c:v>
                </c:pt>
                <c:pt idx="1613">
                  <c:v>39548</c:v>
                </c:pt>
                <c:pt idx="1614">
                  <c:v>39549</c:v>
                </c:pt>
                <c:pt idx="1615">
                  <c:v>39552</c:v>
                </c:pt>
                <c:pt idx="1616">
                  <c:v>39553</c:v>
                </c:pt>
                <c:pt idx="1617">
                  <c:v>39554</c:v>
                </c:pt>
                <c:pt idx="1618">
                  <c:v>39555</c:v>
                </c:pt>
                <c:pt idx="1619">
                  <c:v>39556</c:v>
                </c:pt>
                <c:pt idx="1620">
                  <c:v>39559</c:v>
                </c:pt>
                <c:pt idx="1621">
                  <c:v>39560</c:v>
                </c:pt>
                <c:pt idx="1622">
                  <c:v>39561</c:v>
                </c:pt>
                <c:pt idx="1623">
                  <c:v>39562</c:v>
                </c:pt>
                <c:pt idx="1624">
                  <c:v>39563</c:v>
                </c:pt>
                <c:pt idx="1625">
                  <c:v>39566</c:v>
                </c:pt>
                <c:pt idx="1626">
                  <c:v>39567</c:v>
                </c:pt>
                <c:pt idx="1627">
                  <c:v>39568</c:v>
                </c:pt>
                <c:pt idx="1628">
                  <c:v>39570</c:v>
                </c:pt>
                <c:pt idx="1629">
                  <c:v>39574</c:v>
                </c:pt>
                <c:pt idx="1630">
                  <c:v>39575</c:v>
                </c:pt>
                <c:pt idx="1631">
                  <c:v>39576</c:v>
                </c:pt>
                <c:pt idx="1632">
                  <c:v>39577</c:v>
                </c:pt>
                <c:pt idx="1633">
                  <c:v>39580</c:v>
                </c:pt>
                <c:pt idx="1634">
                  <c:v>39581</c:v>
                </c:pt>
                <c:pt idx="1635">
                  <c:v>39582</c:v>
                </c:pt>
                <c:pt idx="1636">
                  <c:v>39583</c:v>
                </c:pt>
                <c:pt idx="1637">
                  <c:v>39584</c:v>
                </c:pt>
                <c:pt idx="1638">
                  <c:v>39587</c:v>
                </c:pt>
                <c:pt idx="1639">
                  <c:v>39588</c:v>
                </c:pt>
                <c:pt idx="1640">
                  <c:v>39589</c:v>
                </c:pt>
                <c:pt idx="1641">
                  <c:v>39590</c:v>
                </c:pt>
                <c:pt idx="1642">
                  <c:v>39591</c:v>
                </c:pt>
                <c:pt idx="1643">
                  <c:v>39595</c:v>
                </c:pt>
                <c:pt idx="1644">
                  <c:v>39596</c:v>
                </c:pt>
                <c:pt idx="1645">
                  <c:v>39597</c:v>
                </c:pt>
                <c:pt idx="1646">
                  <c:v>39598</c:v>
                </c:pt>
                <c:pt idx="1647">
                  <c:v>39601</c:v>
                </c:pt>
                <c:pt idx="1648">
                  <c:v>39602</c:v>
                </c:pt>
                <c:pt idx="1649">
                  <c:v>39603</c:v>
                </c:pt>
                <c:pt idx="1650">
                  <c:v>39604</c:v>
                </c:pt>
                <c:pt idx="1651">
                  <c:v>39605</c:v>
                </c:pt>
                <c:pt idx="1652">
                  <c:v>39608</c:v>
                </c:pt>
                <c:pt idx="1653">
                  <c:v>39609</c:v>
                </c:pt>
                <c:pt idx="1654">
                  <c:v>39610</c:v>
                </c:pt>
                <c:pt idx="1655">
                  <c:v>39611</c:v>
                </c:pt>
                <c:pt idx="1656">
                  <c:v>39612</c:v>
                </c:pt>
                <c:pt idx="1657">
                  <c:v>39615</c:v>
                </c:pt>
                <c:pt idx="1658">
                  <c:v>39616</c:v>
                </c:pt>
                <c:pt idx="1659">
                  <c:v>39617</c:v>
                </c:pt>
                <c:pt idx="1660">
                  <c:v>39618</c:v>
                </c:pt>
                <c:pt idx="1661">
                  <c:v>39619</c:v>
                </c:pt>
                <c:pt idx="1662">
                  <c:v>39622</c:v>
                </c:pt>
                <c:pt idx="1663">
                  <c:v>39623</c:v>
                </c:pt>
                <c:pt idx="1664">
                  <c:v>39624</c:v>
                </c:pt>
                <c:pt idx="1665">
                  <c:v>39625</c:v>
                </c:pt>
                <c:pt idx="1666">
                  <c:v>39626</c:v>
                </c:pt>
                <c:pt idx="1667">
                  <c:v>39629</c:v>
                </c:pt>
                <c:pt idx="1668">
                  <c:v>39630</c:v>
                </c:pt>
                <c:pt idx="1669">
                  <c:v>39631</c:v>
                </c:pt>
                <c:pt idx="1670">
                  <c:v>39632</c:v>
                </c:pt>
                <c:pt idx="1671">
                  <c:v>39633</c:v>
                </c:pt>
                <c:pt idx="1672">
                  <c:v>39636</c:v>
                </c:pt>
                <c:pt idx="1673">
                  <c:v>39637</c:v>
                </c:pt>
                <c:pt idx="1674">
                  <c:v>39638</c:v>
                </c:pt>
                <c:pt idx="1675">
                  <c:v>39639</c:v>
                </c:pt>
                <c:pt idx="1676">
                  <c:v>39640</c:v>
                </c:pt>
                <c:pt idx="1677">
                  <c:v>39643</c:v>
                </c:pt>
                <c:pt idx="1678">
                  <c:v>39644</c:v>
                </c:pt>
                <c:pt idx="1679">
                  <c:v>39645</c:v>
                </c:pt>
                <c:pt idx="1680">
                  <c:v>39646</c:v>
                </c:pt>
                <c:pt idx="1681">
                  <c:v>39647</c:v>
                </c:pt>
                <c:pt idx="1682">
                  <c:v>39650</c:v>
                </c:pt>
                <c:pt idx="1683">
                  <c:v>39651</c:v>
                </c:pt>
                <c:pt idx="1684">
                  <c:v>39652</c:v>
                </c:pt>
                <c:pt idx="1685">
                  <c:v>39653</c:v>
                </c:pt>
                <c:pt idx="1686">
                  <c:v>39654</c:v>
                </c:pt>
                <c:pt idx="1687">
                  <c:v>39657</c:v>
                </c:pt>
                <c:pt idx="1688">
                  <c:v>39658</c:v>
                </c:pt>
                <c:pt idx="1689">
                  <c:v>39659</c:v>
                </c:pt>
                <c:pt idx="1690">
                  <c:v>39660</c:v>
                </c:pt>
                <c:pt idx="1691">
                  <c:v>39661</c:v>
                </c:pt>
                <c:pt idx="1692">
                  <c:v>39664</c:v>
                </c:pt>
                <c:pt idx="1693">
                  <c:v>39665</c:v>
                </c:pt>
                <c:pt idx="1694">
                  <c:v>39666</c:v>
                </c:pt>
                <c:pt idx="1695">
                  <c:v>39667</c:v>
                </c:pt>
                <c:pt idx="1696">
                  <c:v>39668</c:v>
                </c:pt>
                <c:pt idx="1697">
                  <c:v>39671</c:v>
                </c:pt>
                <c:pt idx="1698">
                  <c:v>39672</c:v>
                </c:pt>
                <c:pt idx="1699">
                  <c:v>39673</c:v>
                </c:pt>
                <c:pt idx="1700">
                  <c:v>39674</c:v>
                </c:pt>
                <c:pt idx="1701">
                  <c:v>39675</c:v>
                </c:pt>
                <c:pt idx="1702">
                  <c:v>39678</c:v>
                </c:pt>
                <c:pt idx="1703">
                  <c:v>39679</c:v>
                </c:pt>
                <c:pt idx="1704">
                  <c:v>39680</c:v>
                </c:pt>
                <c:pt idx="1705">
                  <c:v>39681</c:v>
                </c:pt>
                <c:pt idx="1706">
                  <c:v>39682</c:v>
                </c:pt>
                <c:pt idx="1707">
                  <c:v>39686</c:v>
                </c:pt>
                <c:pt idx="1708">
                  <c:v>39687</c:v>
                </c:pt>
                <c:pt idx="1709">
                  <c:v>39688</c:v>
                </c:pt>
                <c:pt idx="1710">
                  <c:v>39689</c:v>
                </c:pt>
                <c:pt idx="1711">
                  <c:v>39692</c:v>
                </c:pt>
                <c:pt idx="1712">
                  <c:v>39693</c:v>
                </c:pt>
                <c:pt idx="1713">
                  <c:v>39694</c:v>
                </c:pt>
                <c:pt idx="1714">
                  <c:v>39695</c:v>
                </c:pt>
                <c:pt idx="1715">
                  <c:v>39696</c:v>
                </c:pt>
                <c:pt idx="1716">
                  <c:v>39699</c:v>
                </c:pt>
                <c:pt idx="1717">
                  <c:v>39700</c:v>
                </c:pt>
                <c:pt idx="1718">
                  <c:v>39701</c:v>
                </c:pt>
                <c:pt idx="1719">
                  <c:v>39702</c:v>
                </c:pt>
                <c:pt idx="1720">
                  <c:v>39703</c:v>
                </c:pt>
                <c:pt idx="1721">
                  <c:v>39706</c:v>
                </c:pt>
                <c:pt idx="1722">
                  <c:v>39707</c:v>
                </c:pt>
                <c:pt idx="1723">
                  <c:v>39708</c:v>
                </c:pt>
                <c:pt idx="1724">
                  <c:v>39709</c:v>
                </c:pt>
                <c:pt idx="1725">
                  <c:v>39710</c:v>
                </c:pt>
                <c:pt idx="1726">
                  <c:v>39713</c:v>
                </c:pt>
                <c:pt idx="1727">
                  <c:v>39714</c:v>
                </c:pt>
                <c:pt idx="1728">
                  <c:v>39715</c:v>
                </c:pt>
                <c:pt idx="1729">
                  <c:v>39716</c:v>
                </c:pt>
                <c:pt idx="1730">
                  <c:v>39717</c:v>
                </c:pt>
                <c:pt idx="1731">
                  <c:v>39720</c:v>
                </c:pt>
                <c:pt idx="1732">
                  <c:v>39721</c:v>
                </c:pt>
                <c:pt idx="1733">
                  <c:v>39722</c:v>
                </c:pt>
                <c:pt idx="1734">
                  <c:v>39723</c:v>
                </c:pt>
                <c:pt idx="1735">
                  <c:v>39724</c:v>
                </c:pt>
                <c:pt idx="1736">
                  <c:v>39727</c:v>
                </c:pt>
                <c:pt idx="1737">
                  <c:v>39728</c:v>
                </c:pt>
                <c:pt idx="1738">
                  <c:v>39729</c:v>
                </c:pt>
                <c:pt idx="1739">
                  <c:v>39730</c:v>
                </c:pt>
                <c:pt idx="1740">
                  <c:v>39731</c:v>
                </c:pt>
                <c:pt idx="1741">
                  <c:v>39734</c:v>
                </c:pt>
                <c:pt idx="1742">
                  <c:v>39735</c:v>
                </c:pt>
                <c:pt idx="1743">
                  <c:v>39736</c:v>
                </c:pt>
                <c:pt idx="1744">
                  <c:v>39737</c:v>
                </c:pt>
                <c:pt idx="1745">
                  <c:v>39738</c:v>
                </c:pt>
                <c:pt idx="1746">
                  <c:v>39741</c:v>
                </c:pt>
                <c:pt idx="1747">
                  <c:v>39742</c:v>
                </c:pt>
                <c:pt idx="1748">
                  <c:v>39743</c:v>
                </c:pt>
                <c:pt idx="1749">
                  <c:v>39744</c:v>
                </c:pt>
                <c:pt idx="1750">
                  <c:v>39745</c:v>
                </c:pt>
                <c:pt idx="1751">
                  <c:v>39748</c:v>
                </c:pt>
                <c:pt idx="1752">
                  <c:v>39749</c:v>
                </c:pt>
                <c:pt idx="1753">
                  <c:v>39750</c:v>
                </c:pt>
                <c:pt idx="1754">
                  <c:v>39751</c:v>
                </c:pt>
                <c:pt idx="1755">
                  <c:v>39752</c:v>
                </c:pt>
                <c:pt idx="1756">
                  <c:v>39755</c:v>
                </c:pt>
                <c:pt idx="1757">
                  <c:v>39756</c:v>
                </c:pt>
                <c:pt idx="1758">
                  <c:v>39757</c:v>
                </c:pt>
                <c:pt idx="1759">
                  <c:v>39758</c:v>
                </c:pt>
                <c:pt idx="1760">
                  <c:v>39759</c:v>
                </c:pt>
                <c:pt idx="1761">
                  <c:v>39762</c:v>
                </c:pt>
                <c:pt idx="1762">
                  <c:v>39763</c:v>
                </c:pt>
                <c:pt idx="1763">
                  <c:v>39764</c:v>
                </c:pt>
                <c:pt idx="1764">
                  <c:v>39765</c:v>
                </c:pt>
                <c:pt idx="1765">
                  <c:v>39766</c:v>
                </c:pt>
                <c:pt idx="1766">
                  <c:v>39769</c:v>
                </c:pt>
                <c:pt idx="1767">
                  <c:v>39770</c:v>
                </c:pt>
                <c:pt idx="1768">
                  <c:v>39771</c:v>
                </c:pt>
                <c:pt idx="1769">
                  <c:v>39772</c:v>
                </c:pt>
                <c:pt idx="1770">
                  <c:v>39773</c:v>
                </c:pt>
                <c:pt idx="1771">
                  <c:v>39776</c:v>
                </c:pt>
                <c:pt idx="1772">
                  <c:v>39777</c:v>
                </c:pt>
                <c:pt idx="1773">
                  <c:v>39778</c:v>
                </c:pt>
                <c:pt idx="1774">
                  <c:v>39779</c:v>
                </c:pt>
                <c:pt idx="1775">
                  <c:v>39780</c:v>
                </c:pt>
                <c:pt idx="1776">
                  <c:v>39783</c:v>
                </c:pt>
                <c:pt idx="1777">
                  <c:v>39784</c:v>
                </c:pt>
                <c:pt idx="1778">
                  <c:v>39785</c:v>
                </c:pt>
                <c:pt idx="1779">
                  <c:v>39786</c:v>
                </c:pt>
                <c:pt idx="1780">
                  <c:v>39787</c:v>
                </c:pt>
                <c:pt idx="1781">
                  <c:v>39790</c:v>
                </c:pt>
                <c:pt idx="1782">
                  <c:v>39791</c:v>
                </c:pt>
                <c:pt idx="1783">
                  <c:v>39792</c:v>
                </c:pt>
                <c:pt idx="1784">
                  <c:v>39793</c:v>
                </c:pt>
                <c:pt idx="1785">
                  <c:v>39794</c:v>
                </c:pt>
                <c:pt idx="1786">
                  <c:v>39797</c:v>
                </c:pt>
                <c:pt idx="1787">
                  <c:v>39798</c:v>
                </c:pt>
                <c:pt idx="1788">
                  <c:v>39799</c:v>
                </c:pt>
                <c:pt idx="1789">
                  <c:v>39800</c:v>
                </c:pt>
                <c:pt idx="1790">
                  <c:v>39801</c:v>
                </c:pt>
                <c:pt idx="1791">
                  <c:v>39804</c:v>
                </c:pt>
                <c:pt idx="1792">
                  <c:v>39805</c:v>
                </c:pt>
                <c:pt idx="1793">
                  <c:v>39806</c:v>
                </c:pt>
                <c:pt idx="1794">
                  <c:v>39808</c:v>
                </c:pt>
                <c:pt idx="1795">
                  <c:v>39811</c:v>
                </c:pt>
                <c:pt idx="1796">
                  <c:v>39812</c:v>
                </c:pt>
                <c:pt idx="1797">
                  <c:v>39813</c:v>
                </c:pt>
                <c:pt idx="1798">
                  <c:v>39815</c:v>
                </c:pt>
                <c:pt idx="1799">
                  <c:v>39818</c:v>
                </c:pt>
                <c:pt idx="1800">
                  <c:v>39819</c:v>
                </c:pt>
                <c:pt idx="1801">
                  <c:v>39820</c:v>
                </c:pt>
                <c:pt idx="1802">
                  <c:v>39821</c:v>
                </c:pt>
                <c:pt idx="1803">
                  <c:v>39822</c:v>
                </c:pt>
                <c:pt idx="1804">
                  <c:v>39825</c:v>
                </c:pt>
                <c:pt idx="1805">
                  <c:v>39826</c:v>
                </c:pt>
                <c:pt idx="1806">
                  <c:v>39827</c:v>
                </c:pt>
                <c:pt idx="1807">
                  <c:v>39828</c:v>
                </c:pt>
                <c:pt idx="1808">
                  <c:v>39829</c:v>
                </c:pt>
                <c:pt idx="1809">
                  <c:v>39832</c:v>
                </c:pt>
                <c:pt idx="1810">
                  <c:v>39833</c:v>
                </c:pt>
                <c:pt idx="1811">
                  <c:v>39834</c:v>
                </c:pt>
                <c:pt idx="1812">
                  <c:v>39835</c:v>
                </c:pt>
                <c:pt idx="1813">
                  <c:v>39836</c:v>
                </c:pt>
                <c:pt idx="1814">
                  <c:v>39839</c:v>
                </c:pt>
                <c:pt idx="1815">
                  <c:v>39840</c:v>
                </c:pt>
                <c:pt idx="1816">
                  <c:v>39841</c:v>
                </c:pt>
                <c:pt idx="1817">
                  <c:v>39842</c:v>
                </c:pt>
                <c:pt idx="1818">
                  <c:v>39843</c:v>
                </c:pt>
                <c:pt idx="1819">
                  <c:v>39846</c:v>
                </c:pt>
                <c:pt idx="1820">
                  <c:v>39847</c:v>
                </c:pt>
                <c:pt idx="1821">
                  <c:v>39848</c:v>
                </c:pt>
                <c:pt idx="1822">
                  <c:v>39849</c:v>
                </c:pt>
                <c:pt idx="1823">
                  <c:v>39850</c:v>
                </c:pt>
                <c:pt idx="1824">
                  <c:v>39853</c:v>
                </c:pt>
                <c:pt idx="1825">
                  <c:v>39854</c:v>
                </c:pt>
                <c:pt idx="1826">
                  <c:v>39855</c:v>
                </c:pt>
                <c:pt idx="1827">
                  <c:v>39856</c:v>
                </c:pt>
                <c:pt idx="1828">
                  <c:v>39857</c:v>
                </c:pt>
                <c:pt idx="1829">
                  <c:v>39860</c:v>
                </c:pt>
                <c:pt idx="1830">
                  <c:v>39861</c:v>
                </c:pt>
                <c:pt idx="1831">
                  <c:v>39862</c:v>
                </c:pt>
                <c:pt idx="1832">
                  <c:v>39863</c:v>
                </c:pt>
                <c:pt idx="1833">
                  <c:v>39864</c:v>
                </c:pt>
                <c:pt idx="1834">
                  <c:v>39867</c:v>
                </c:pt>
                <c:pt idx="1835">
                  <c:v>39868</c:v>
                </c:pt>
                <c:pt idx="1836">
                  <c:v>39869</c:v>
                </c:pt>
                <c:pt idx="1837">
                  <c:v>39870</c:v>
                </c:pt>
                <c:pt idx="1838">
                  <c:v>39871</c:v>
                </c:pt>
                <c:pt idx="1839">
                  <c:v>39874</c:v>
                </c:pt>
                <c:pt idx="1840">
                  <c:v>39875</c:v>
                </c:pt>
                <c:pt idx="1841">
                  <c:v>39876</c:v>
                </c:pt>
                <c:pt idx="1842">
                  <c:v>39877</c:v>
                </c:pt>
                <c:pt idx="1843">
                  <c:v>39878</c:v>
                </c:pt>
                <c:pt idx="1844">
                  <c:v>39881</c:v>
                </c:pt>
                <c:pt idx="1845">
                  <c:v>39882</c:v>
                </c:pt>
                <c:pt idx="1846">
                  <c:v>39883</c:v>
                </c:pt>
                <c:pt idx="1847">
                  <c:v>39884</c:v>
                </c:pt>
                <c:pt idx="1848">
                  <c:v>39885</c:v>
                </c:pt>
                <c:pt idx="1849">
                  <c:v>39888</c:v>
                </c:pt>
                <c:pt idx="1850">
                  <c:v>39889</c:v>
                </c:pt>
                <c:pt idx="1851">
                  <c:v>39890</c:v>
                </c:pt>
                <c:pt idx="1852">
                  <c:v>39891</c:v>
                </c:pt>
                <c:pt idx="1853">
                  <c:v>39892</c:v>
                </c:pt>
                <c:pt idx="1854">
                  <c:v>39895</c:v>
                </c:pt>
                <c:pt idx="1855">
                  <c:v>39896</c:v>
                </c:pt>
                <c:pt idx="1856">
                  <c:v>39897</c:v>
                </c:pt>
                <c:pt idx="1857">
                  <c:v>39898</c:v>
                </c:pt>
                <c:pt idx="1858">
                  <c:v>39899</c:v>
                </c:pt>
                <c:pt idx="1859">
                  <c:v>39902</c:v>
                </c:pt>
                <c:pt idx="1860">
                  <c:v>39903</c:v>
                </c:pt>
                <c:pt idx="1861">
                  <c:v>39904</c:v>
                </c:pt>
                <c:pt idx="1862">
                  <c:v>39905</c:v>
                </c:pt>
                <c:pt idx="1863">
                  <c:v>39906</c:v>
                </c:pt>
                <c:pt idx="1864">
                  <c:v>39909</c:v>
                </c:pt>
                <c:pt idx="1865">
                  <c:v>39910</c:v>
                </c:pt>
                <c:pt idx="1866">
                  <c:v>39911</c:v>
                </c:pt>
                <c:pt idx="1867">
                  <c:v>39912</c:v>
                </c:pt>
                <c:pt idx="1868">
                  <c:v>39917</c:v>
                </c:pt>
                <c:pt idx="1869">
                  <c:v>39918</c:v>
                </c:pt>
                <c:pt idx="1870">
                  <c:v>39919</c:v>
                </c:pt>
                <c:pt idx="1871">
                  <c:v>39920</c:v>
                </c:pt>
                <c:pt idx="1872">
                  <c:v>39923</c:v>
                </c:pt>
                <c:pt idx="1873">
                  <c:v>39924</c:v>
                </c:pt>
                <c:pt idx="1874">
                  <c:v>39925</c:v>
                </c:pt>
                <c:pt idx="1875">
                  <c:v>39926</c:v>
                </c:pt>
                <c:pt idx="1876">
                  <c:v>39927</c:v>
                </c:pt>
                <c:pt idx="1877">
                  <c:v>39930</c:v>
                </c:pt>
                <c:pt idx="1878">
                  <c:v>39931</c:v>
                </c:pt>
                <c:pt idx="1879">
                  <c:v>39932</c:v>
                </c:pt>
                <c:pt idx="1880">
                  <c:v>39933</c:v>
                </c:pt>
                <c:pt idx="1881">
                  <c:v>39934</c:v>
                </c:pt>
                <c:pt idx="1882">
                  <c:v>39938</c:v>
                </c:pt>
                <c:pt idx="1883">
                  <c:v>39939</c:v>
                </c:pt>
                <c:pt idx="1884">
                  <c:v>39940</c:v>
                </c:pt>
                <c:pt idx="1885">
                  <c:v>39941</c:v>
                </c:pt>
                <c:pt idx="1886">
                  <c:v>39944</c:v>
                </c:pt>
                <c:pt idx="1887">
                  <c:v>39945</c:v>
                </c:pt>
                <c:pt idx="1888">
                  <c:v>39946</c:v>
                </c:pt>
                <c:pt idx="1889">
                  <c:v>39947</c:v>
                </c:pt>
                <c:pt idx="1890">
                  <c:v>39948</c:v>
                </c:pt>
                <c:pt idx="1891">
                  <c:v>39951</c:v>
                </c:pt>
                <c:pt idx="1892">
                  <c:v>39952</c:v>
                </c:pt>
                <c:pt idx="1893">
                  <c:v>39953</c:v>
                </c:pt>
                <c:pt idx="1894">
                  <c:v>39954</c:v>
                </c:pt>
                <c:pt idx="1895">
                  <c:v>39955</c:v>
                </c:pt>
                <c:pt idx="1896">
                  <c:v>39959</c:v>
                </c:pt>
                <c:pt idx="1897">
                  <c:v>39960</c:v>
                </c:pt>
                <c:pt idx="1898">
                  <c:v>39961</c:v>
                </c:pt>
                <c:pt idx="1899">
                  <c:v>39962</c:v>
                </c:pt>
                <c:pt idx="1900">
                  <c:v>39965</c:v>
                </c:pt>
                <c:pt idx="1901">
                  <c:v>39966</c:v>
                </c:pt>
                <c:pt idx="1902">
                  <c:v>39967</c:v>
                </c:pt>
                <c:pt idx="1903">
                  <c:v>39968</c:v>
                </c:pt>
                <c:pt idx="1904">
                  <c:v>39969</c:v>
                </c:pt>
                <c:pt idx="1905">
                  <c:v>39972</c:v>
                </c:pt>
                <c:pt idx="1906">
                  <c:v>39973</c:v>
                </c:pt>
                <c:pt idx="1907">
                  <c:v>39974</c:v>
                </c:pt>
                <c:pt idx="1908">
                  <c:v>39975</c:v>
                </c:pt>
                <c:pt idx="1909">
                  <c:v>39976</c:v>
                </c:pt>
                <c:pt idx="1910">
                  <c:v>39979</c:v>
                </c:pt>
                <c:pt idx="1911">
                  <c:v>39980</c:v>
                </c:pt>
                <c:pt idx="1912">
                  <c:v>39981</c:v>
                </c:pt>
                <c:pt idx="1913">
                  <c:v>39982</c:v>
                </c:pt>
                <c:pt idx="1914">
                  <c:v>39983</c:v>
                </c:pt>
                <c:pt idx="1915">
                  <c:v>39986</c:v>
                </c:pt>
                <c:pt idx="1916">
                  <c:v>39987</c:v>
                </c:pt>
                <c:pt idx="1917">
                  <c:v>39988</c:v>
                </c:pt>
                <c:pt idx="1918">
                  <c:v>39989</c:v>
                </c:pt>
                <c:pt idx="1919">
                  <c:v>39990</c:v>
                </c:pt>
                <c:pt idx="1920">
                  <c:v>39993</c:v>
                </c:pt>
                <c:pt idx="1921">
                  <c:v>39994</c:v>
                </c:pt>
                <c:pt idx="1922">
                  <c:v>39995</c:v>
                </c:pt>
                <c:pt idx="1923">
                  <c:v>39996</c:v>
                </c:pt>
                <c:pt idx="1924">
                  <c:v>39997</c:v>
                </c:pt>
                <c:pt idx="1925">
                  <c:v>40000</c:v>
                </c:pt>
                <c:pt idx="1926">
                  <c:v>40001</c:v>
                </c:pt>
                <c:pt idx="1927">
                  <c:v>40002</c:v>
                </c:pt>
                <c:pt idx="1928">
                  <c:v>40003</c:v>
                </c:pt>
                <c:pt idx="1929">
                  <c:v>40004</c:v>
                </c:pt>
                <c:pt idx="1930">
                  <c:v>40007</c:v>
                </c:pt>
                <c:pt idx="1931">
                  <c:v>40008</c:v>
                </c:pt>
                <c:pt idx="1932">
                  <c:v>40009</c:v>
                </c:pt>
                <c:pt idx="1933">
                  <c:v>40010</c:v>
                </c:pt>
                <c:pt idx="1934">
                  <c:v>40011</c:v>
                </c:pt>
                <c:pt idx="1935">
                  <c:v>40014</c:v>
                </c:pt>
                <c:pt idx="1936">
                  <c:v>40015</c:v>
                </c:pt>
                <c:pt idx="1937">
                  <c:v>40016</c:v>
                </c:pt>
                <c:pt idx="1938">
                  <c:v>40017</c:v>
                </c:pt>
                <c:pt idx="1939">
                  <c:v>40018</c:v>
                </c:pt>
                <c:pt idx="1940">
                  <c:v>40021</c:v>
                </c:pt>
                <c:pt idx="1941">
                  <c:v>40022</c:v>
                </c:pt>
                <c:pt idx="1942">
                  <c:v>40023</c:v>
                </c:pt>
                <c:pt idx="1943">
                  <c:v>40024</c:v>
                </c:pt>
                <c:pt idx="1944">
                  <c:v>40025</c:v>
                </c:pt>
                <c:pt idx="1945">
                  <c:v>40028</c:v>
                </c:pt>
                <c:pt idx="1946">
                  <c:v>40029</c:v>
                </c:pt>
                <c:pt idx="1947">
                  <c:v>40030</c:v>
                </c:pt>
                <c:pt idx="1948">
                  <c:v>40031</c:v>
                </c:pt>
                <c:pt idx="1949">
                  <c:v>40032</c:v>
                </c:pt>
                <c:pt idx="1950">
                  <c:v>40035</c:v>
                </c:pt>
                <c:pt idx="1951">
                  <c:v>40036</c:v>
                </c:pt>
                <c:pt idx="1952">
                  <c:v>40037</c:v>
                </c:pt>
                <c:pt idx="1953">
                  <c:v>40038</c:v>
                </c:pt>
                <c:pt idx="1954">
                  <c:v>40039</c:v>
                </c:pt>
                <c:pt idx="1955">
                  <c:v>40042</c:v>
                </c:pt>
                <c:pt idx="1956">
                  <c:v>40043</c:v>
                </c:pt>
                <c:pt idx="1957">
                  <c:v>40044</c:v>
                </c:pt>
                <c:pt idx="1958">
                  <c:v>40045</c:v>
                </c:pt>
                <c:pt idx="1959">
                  <c:v>40046</c:v>
                </c:pt>
                <c:pt idx="1960">
                  <c:v>40049</c:v>
                </c:pt>
                <c:pt idx="1961">
                  <c:v>40050</c:v>
                </c:pt>
                <c:pt idx="1962">
                  <c:v>40051</c:v>
                </c:pt>
                <c:pt idx="1963">
                  <c:v>40052</c:v>
                </c:pt>
                <c:pt idx="1964">
                  <c:v>40053</c:v>
                </c:pt>
                <c:pt idx="1965">
                  <c:v>40057</c:v>
                </c:pt>
                <c:pt idx="1966">
                  <c:v>40058</c:v>
                </c:pt>
                <c:pt idx="1967">
                  <c:v>40059</c:v>
                </c:pt>
                <c:pt idx="1968">
                  <c:v>40060</c:v>
                </c:pt>
                <c:pt idx="1969">
                  <c:v>40063</c:v>
                </c:pt>
                <c:pt idx="1970">
                  <c:v>40064</c:v>
                </c:pt>
                <c:pt idx="1971">
                  <c:v>40065</c:v>
                </c:pt>
                <c:pt idx="1972">
                  <c:v>40066</c:v>
                </c:pt>
                <c:pt idx="1973">
                  <c:v>40067</c:v>
                </c:pt>
                <c:pt idx="1974">
                  <c:v>40070</c:v>
                </c:pt>
                <c:pt idx="1975">
                  <c:v>40071</c:v>
                </c:pt>
                <c:pt idx="1976">
                  <c:v>40072</c:v>
                </c:pt>
                <c:pt idx="1977">
                  <c:v>40073</c:v>
                </c:pt>
                <c:pt idx="1978">
                  <c:v>40074</c:v>
                </c:pt>
                <c:pt idx="1979">
                  <c:v>40077</c:v>
                </c:pt>
                <c:pt idx="1980">
                  <c:v>40078</c:v>
                </c:pt>
                <c:pt idx="1981">
                  <c:v>40079</c:v>
                </c:pt>
                <c:pt idx="1982">
                  <c:v>40080</c:v>
                </c:pt>
                <c:pt idx="1983">
                  <c:v>40081</c:v>
                </c:pt>
                <c:pt idx="1984">
                  <c:v>40084</c:v>
                </c:pt>
                <c:pt idx="1985">
                  <c:v>40085</c:v>
                </c:pt>
                <c:pt idx="1986">
                  <c:v>40086</c:v>
                </c:pt>
                <c:pt idx="1987">
                  <c:v>40087</c:v>
                </c:pt>
                <c:pt idx="1988">
                  <c:v>40088</c:v>
                </c:pt>
                <c:pt idx="1989">
                  <c:v>40091</c:v>
                </c:pt>
                <c:pt idx="1990">
                  <c:v>40092</c:v>
                </c:pt>
                <c:pt idx="1991">
                  <c:v>40093</c:v>
                </c:pt>
                <c:pt idx="1992">
                  <c:v>40094</c:v>
                </c:pt>
                <c:pt idx="1993">
                  <c:v>40095</c:v>
                </c:pt>
                <c:pt idx="1994">
                  <c:v>40098</c:v>
                </c:pt>
                <c:pt idx="1995">
                  <c:v>40099</c:v>
                </c:pt>
                <c:pt idx="1996">
                  <c:v>40100</c:v>
                </c:pt>
                <c:pt idx="1997">
                  <c:v>40101</c:v>
                </c:pt>
                <c:pt idx="1998">
                  <c:v>40102</c:v>
                </c:pt>
                <c:pt idx="1999">
                  <c:v>40105</c:v>
                </c:pt>
                <c:pt idx="2000">
                  <c:v>40106</c:v>
                </c:pt>
                <c:pt idx="2001">
                  <c:v>40107</c:v>
                </c:pt>
                <c:pt idx="2002">
                  <c:v>40108</c:v>
                </c:pt>
                <c:pt idx="2003">
                  <c:v>40109</c:v>
                </c:pt>
                <c:pt idx="2004">
                  <c:v>40112</c:v>
                </c:pt>
                <c:pt idx="2005">
                  <c:v>40113</c:v>
                </c:pt>
                <c:pt idx="2006">
                  <c:v>40114</c:v>
                </c:pt>
                <c:pt idx="2007">
                  <c:v>40115</c:v>
                </c:pt>
                <c:pt idx="2008">
                  <c:v>40116</c:v>
                </c:pt>
                <c:pt idx="2009">
                  <c:v>40119</c:v>
                </c:pt>
                <c:pt idx="2010">
                  <c:v>40120</c:v>
                </c:pt>
                <c:pt idx="2011">
                  <c:v>40121</c:v>
                </c:pt>
                <c:pt idx="2012">
                  <c:v>40122</c:v>
                </c:pt>
                <c:pt idx="2013">
                  <c:v>40123</c:v>
                </c:pt>
                <c:pt idx="2014">
                  <c:v>40126</c:v>
                </c:pt>
                <c:pt idx="2015">
                  <c:v>40127</c:v>
                </c:pt>
                <c:pt idx="2016">
                  <c:v>40128</c:v>
                </c:pt>
                <c:pt idx="2017">
                  <c:v>40129</c:v>
                </c:pt>
                <c:pt idx="2018">
                  <c:v>40130</c:v>
                </c:pt>
                <c:pt idx="2019">
                  <c:v>40133</c:v>
                </c:pt>
                <c:pt idx="2020">
                  <c:v>40134</c:v>
                </c:pt>
                <c:pt idx="2021">
                  <c:v>40135</c:v>
                </c:pt>
                <c:pt idx="2022">
                  <c:v>40136</c:v>
                </c:pt>
                <c:pt idx="2023">
                  <c:v>40137</c:v>
                </c:pt>
                <c:pt idx="2024">
                  <c:v>40140</c:v>
                </c:pt>
                <c:pt idx="2025">
                  <c:v>40141</c:v>
                </c:pt>
                <c:pt idx="2026">
                  <c:v>40142</c:v>
                </c:pt>
                <c:pt idx="2027">
                  <c:v>40143</c:v>
                </c:pt>
                <c:pt idx="2028">
                  <c:v>40144</c:v>
                </c:pt>
                <c:pt idx="2029">
                  <c:v>40147</c:v>
                </c:pt>
                <c:pt idx="2030">
                  <c:v>40148</c:v>
                </c:pt>
                <c:pt idx="2031">
                  <c:v>40149</c:v>
                </c:pt>
                <c:pt idx="2032">
                  <c:v>40150</c:v>
                </c:pt>
                <c:pt idx="2033">
                  <c:v>40151</c:v>
                </c:pt>
                <c:pt idx="2034">
                  <c:v>40154</c:v>
                </c:pt>
                <c:pt idx="2035">
                  <c:v>40155</c:v>
                </c:pt>
                <c:pt idx="2036">
                  <c:v>40156</c:v>
                </c:pt>
                <c:pt idx="2037">
                  <c:v>40157</c:v>
                </c:pt>
                <c:pt idx="2038">
                  <c:v>40158</c:v>
                </c:pt>
                <c:pt idx="2039">
                  <c:v>40161</c:v>
                </c:pt>
                <c:pt idx="2040">
                  <c:v>40162</c:v>
                </c:pt>
                <c:pt idx="2041">
                  <c:v>40163</c:v>
                </c:pt>
                <c:pt idx="2042">
                  <c:v>40164</c:v>
                </c:pt>
                <c:pt idx="2043">
                  <c:v>40165</c:v>
                </c:pt>
                <c:pt idx="2044">
                  <c:v>40168</c:v>
                </c:pt>
                <c:pt idx="2045">
                  <c:v>40169</c:v>
                </c:pt>
                <c:pt idx="2046">
                  <c:v>40170</c:v>
                </c:pt>
                <c:pt idx="2047">
                  <c:v>40171</c:v>
                </c:pt>
                <c:pt idx="2048">
                  <c:v>40176</c:v>
                </c:pt>
                <c:pt idx="2049">
                  <c:v>40177</c:v>
                </c:pt>
                <c:pt idx="2050">
                  <c:v>40178</c:v>
                </c:pt>
                <c:pt idx="2051">
                  <c:v>40182</c:v>
                </c:pt>
                <c:pt idx="2052">
                  <c:v>40183</c:v>
                </c:pt>
                <c:pt idx="2053">
                  <c:v>40184</c:v>
                </c:pt>
                <c:pt idx="2054">
                  <c:v>40185</c:v>
                </c:pt>
                <c:pt idx="2055">
                  <c:v>40186</c:v>
                </c:pt>
                <c:pt idx="2056">
                  <c:v>40189</c:v>
                </c:pt>
                <c:pt idx="2057">
                  <c:v>40190</c:v>
                </c:pt>
                <c:pt idx="2058">
                  <c:v>40191</c:v>
                </c:pt>
                <c:pt idx="2059">
                  <c:v>40192</c:v>
                </c:pt>
                <c:pt idx="2060">
                  <c:v>40193</c:v>
                </c:pt>
                <c:pt idx="2061">
                  <c:v>40196</c:v>
                </c:pt>
                <c:pt idx="2062">
                  <c:v>40197</c:v>
                </c:pt>
                <c:pt idx="2063">
                  <c:v>40198</c:v>
                </c:pt>
                <c:pt idx="2064">
                  <c:v>40199</c:v>
                </c:pt>
                <c:pt idx="2065">
                  <c:v>40200</c:v>
                </c:pt>
                <c:pt idx="2066">
                  <c:v>40203</c:v>
                </c:pt>
                <c:pt idx="2067">
                  <c:v>40204</c:v>
                </c:pt>
                <c:pt idx="2068">
                  <c:v>40205</c:v>
                </c:pt>
                <c:pt idx="2069">
                  <c:v>40206</c:v>
                </c:pt>
                <c:pt idx="2070">
                  <c:v>40207</c:v>
                </c:pt>
                <c:pt idx="2071">
                  <c:v>40210</c:v>
                </c:pt>
                <c:pt idx="2072">
                  <c:v>40211</c:v>
                </c:pt>
                <c:pt idx="2073">
                  <c:v>40212</c:v>
                </c:pt>
                <c:pt idx="2074">
                  <c:v>40213</c:v>
                </c:pt>
                <c:pt idx="2075">
                  <c:v>40214</c:v>
                </c:pt>
                <c:pt idx="2076">
                  <c:v>40217</c:v>
                </c:pt>
                <c:pt idx="2077">
                  <c:v>40218</c:v>
                </c:pt>
                <c:pt idx="2078">
                  <c:v>40219</c:v>
                </c:pt>
                <c:pt idx="2079">
                  <c:v>40220</c:v>
                </c:pt>
                <c:pt idx="2080">
                  <c:v>40221</c:v>
                </c:pt>
                <c:pt idx="2081">
                  <c:v>40224</c:v>
                </c:pt>
                <c:pt idx="2082">
                  <c:v>40225</c:v>
                </c:pt>
                <c:pt idx="2083">
                  <c:v>40226</c:v>
                </c:pt>
                <c:pt idx="2084">
                  <c:v>40227</c:v>
                </c:pt>
                <c:pt idx="2085">
                  <c:v>40228</c:v>
                </c:pt>
                <c:pt idx="2086">
                  <c:v>40231</c:v>
                </c:pt>
                <c:pt idx="2087">
                  <c:v>40232</c:v>
                </c:pt>
                <c:pt idx="2088">
                  <c:v>40233</c:v>
                </c:pt>
                <c:pt idx="2089">
                  <c:v>40234</c:v>
                </c:pt>
                <c:pt idx="2090">
                  <c:v>40235</c:v>
                </c:pt>
                <c:pt idx="2091">
                  <c:v>40238</c:v>
                </c:pt>
                <c:pt idx="2092">
                  <c:v>40239</c:v>
                </c:pt>
                <c:pt idx="2093">
                  <c:v>40240</c:v>
                </c:pt>
                <c:pt idx="2094">
                  <c:v>40241</c:v>
                </c:pt>
                <c:pt idx="2095">
                  <c:v>40242</c:v>
                </c:pt>
                <c:pt idx="2096">
                  <c:v>40245</c:v>
                </c:pt>
                <c:pt idx="2097">
                  <c:v>40246</c:v>
                </c:pt>
                <c:pt idx="2098">
                  <c:v>40247</c:v>
                </c:pt>
                <c:pt idx="2099">
                  <c:v>40248</c:v>
                </c:pt>
                <c:pt idx="2100">
                  <c:v>40249</c:v>
                </c:pt>
                <c:pt idx="2101">
                  <c:v>40252</c:v>
                </c:pt>
                <c:pt idx="2102">
                  <c:v>40253</c:v>
                </c:pt>
                <c:pt idx="2103">
                  <c:v>40254</c:v>
                </c:pt>
                <c:pt idx="2104">
                  <c:v>40255</c:v>
                </c:pt>
                <c:pt idx="2105">
                  <c:v>40256</c:v>
                </c:pt>
                <c:pt idx="2106">
                  <c:v>40259</c:v>
                </c:pt>
                <c:pt idx="2107">
                  <c:v>40260</c:v>
                </c:pt>
                <c:pt idx="2108">
                  <c:v>40261</c:v>
                </c:pt>
                <c:pt idx="2109">
                  <c:v>40262</c:v>
                </c:pt>
                <c:pt idx="2110">
                  <c:v>40263</c:v>
                </c:pt>
                <c:pt idx="2111">
                  <c:v>40266</c:v>
                </c:pt>
                <c:pt idx="2112">
                  <c:v>40267</c:v>
                </c:pt>
                <c:pt idx="2113">
                  <c:v>40268</c:v>
                </c:pt>
                <c:pt idx="2114">
                  <c:v>40269</c:v>
                </c:pt>
                <c:pt idx="2115">
                  <c:v>40274</c:v>
                </c:pt>
                <c:pt idx="2116">
                  <c:v>40275</c:v>
                </c:pt>
                <c:pt idx="2117">
                  <c:v>40276</c:v>
                </c:pt>
                <c:pt idx="2118">
                  <c:v>40277</c:v>
                </c:pt>
                <c:pt idx="2119">
                  <c:v>40280</c:v>
                </c:pt>
                <c:pt idx="2120">
                  <c:v>40281</c:v>
                </c:pt>
                <c:pt idx="2121">
                  <c:v>40282</c:v>
                </c:pt>
                <c:pt idx="2122">
                  <c:v>40283</c:v>
                </c:pt>
                <c:pt idx="2123">
                  <c:v>40284</c:v>
                </c:pt>
                <c:pt idx="2124">
                  <c:v>40287</c:v>
                </c:pt>
                <c:pt idx="2125">
                  <c:v>40288</c:v>
                </c:pt>
                <c:pt idx="2126">
                  <c:v>40289</c:v>
                </c:pt>
                <c:pt idx="2127">
                  <c:v>40290</c:v>
                </c:pt>
                <c:pt idx="2128">
                  <c:v>40291</c:v>
                </c:pt>
                <c:pt idx="2129">
                  <c:v>40294</c:v>
                </c:pt>
                <c:pt idx="2130">
                  <c:v>40295</c:v>
                </c:pt>
                <c:pt idx="2131">
                  <c:v>40296</c:v>
                </c:pt>
                <c:pt idx="2132">
                  <c:v>40297</c:v>
                </c:pt>
                <c:pt idx="2133">
                  <c:v>40298</c:v>
                </c:pt>
                <c:pt idx="2134">
                  <c:v>40302</c:v>
                </c:pt>
                <c:pt idx="2135">
                  <c:v>40303</c:v>
                </c:pt>
                <c:pt idx="2136">
                  <c:v>40304</c:v>
                </c:pt>
                <c:pt idx="2137">
                  <c:v>40305</c:v>
                </c:pt>
                <c:pt idx="2138">
                  <c:v>40308</c:v>
                </c:pt>
                <c:pt idx="2139">
                  <c:v>40309</c:v>
                </c:pt>
                <c:pt idx="2140">
                  <c:v>40310</c:v>
                </c:pt>
                <c:pt idx="2141">
                  <c:v>40311</c:v>
                </c:pt>
                <c:pt idx="2142">
                  <c:v>40312</c:v>
                </c:pt>
                <c:pt idx="2143">
                  <c:v>40315</c:v>
                </c:pt>
                <c:pt idx="2144">
                  <c:v>40316</c:v>
                </c:pt>
                <c:pt idx="2145">
                  <c:v>40317</c:v>
                </c:pt>
                <c:pt idx="2146">
                  <c:v>40318</c:v>
                </c:pt>
                <c:pt idx="2147">
                  <c:v>40319</c:v>
                </c:pt>
                <c:pt idx="2148">
                  <c:v>40322</c:v>
                </c:pt>
                <c:pt idx="2149">
                  <c:v>40323</c:v>
                </c:pt>
                <c:pt idx="2150">
                  <c:v>40324</c:v>
                </c:pt>
                <c:pt idx="2151">
                  <c:v>40325</c:v>
                </c:pt>
                <c:pt idx="2152">
                  <c:v>40326</c:v>
                </c:pt>
                <c:pt idx="2153">
                  <c:v>40330</c:v>
                </c:pt>
                <c:pt idx="2154">
                  <c:v>40331</c:v>
                </c:pt>
                <c:pt idx="2155">
                  <c:v>40332</c:v>
                </c:pt>
                <c:pt idx="2156">
                  <c:v>40333</c:v>
                </c:pt>
                <c:pt idx="2157">
                  <c:v>40336</c:v>
                </c:pt>
                <c:pt idx="2158">
                  <c:v>40337</c:v>
                </c:pt>
                <c:pt idx="2159">
                  <c:v>40338</c:v>
                </c:pt>
                <c:pt idx="2160">
                  <c:v>40339</c:v>
                </c:pt>
                <c:pt idx="2161">
                  <c:v>40340</c:v>
                </c:pt>
                <c:pt idx="2162">
                  <c:v>40343</c:v>
                </c:pt>
                <c:pt idx="2163">
                  <c:v>40344</c:v>
                </c:pt>
                <c:pt idx="2164">
                  <c:v>40345</c:v>
                </c:pt>
                <c:pt idx="2165">
                  <c:v>40346</c:v>
                </c:pt>
                <c:pt idx="2166">
                  <c:v>40347</c:v>
                </c:pt>
                <c:pt idx="2167">
                  <c:v>40350</c:v>
                </c:pt>
                <c:pt idx="2168">
                  <c:v>40351</c:v>
                </c:pt>
                <c:pt idx="2169">
                  <c:v>40352</c:v>
                </c:pt>
                <c:pt idx="2170">
                  <c:v>40353</c:v>
                </c:pt>
                <c:pt idx="2171">
                  <c:v>40354</c:v>
                </c:pt>
                <c:pt idx="2172">
                  <c:v>40357</c:v>
                </c:pt>
                <c:pt idx="2173">
                  <c:v>40358</c:v>
                </c:pt>
                <c:pt idx="2174">
                  <c:v>40359</c:v>
                </c:pt>
                <c:pt idx="2175">
                  <c:v>40360</c:v>
                </c:pt>
                <c:pt idx="2176">
                  <c:v>40361</c:v>
                </c:pt>
                <c:pt idx="2177">
                  <c:v>40364</c:v>
                </c:pt>
                <c:pt idx="2178">
                  <c:v>40365</c:v>
                </c:pt>
                <c:pt idx="2179">
                  <c:v>40366</c:v>
                </c:pt>
                <c:pt idx="2180">
                  <c:v>40367</c:v>
                </c:pt>
                <c:pt idx="2181">
                  <c:v>40368</c:v>
                </c:pt>
                <c:pt idx="2182">
                  <c:v>40371</c:v>
                </c:pt>
                <c:pt idx="2183">
                  <c:v>40372</c:v>
                </c:pt>
                <c:pt idx="2184">
                  <c:v>40373</c:v>
                </c:pt>
                <c:pt idx="2185">
                  <c:v>40374</c:v>
                </c:pt>
                <c:pt idx="2186">
                  <c:v>40375</c:v>
                </c:pt>
                <c:pt idx="2187">
                  <c:v>40378</c:v>
                </c:pt>
                <c:pt idx="2188">
                  <c:v>40379</c:v>
                </c:pt>
                <c:pt idx="2189">
                  <c:v>40380</c:v>
                </c:pt>
                <c:pt idx="2190">
                  <c:v>40381</c:v>
                </c:pt>
                <c:pt idx="2191">
                  <c:v>40382</c:v>
                </c:pt>
                <c:pt idx="2192">
                  <c:v>40385</c:v>
                </c:pt>
                <c:pt idx="2193">
                  <c:v>40386</c:v>
                </c:pt>
                <c:pt idx="2194">
                  <c:v>40387</c:v>
                </c:pt>
                <c:pt idx="2195">
                  <c:v>40388</c:v>
                </c:pt>
                <c:pt idx="2196">
                  <c:v>40389</c:v>
                </c:pt>
                <c:pt idx="2197">
                  <c:v>40392</c:v>
                </c:pt>
                <c:pt idx="2198">
                  <c:v>40393</c:v>
                </c:pt>
                <c:pt idx="2199">
                  <c:v>40394</c:v>
                </c:pt>
                <c:pt idx="2200">
                  <c:v>40395</c:v>
                </c:pt>
                <c:pt idx="2201">
                  <c:v>40396</c:v>
                </c:pt>
                <c:pt idx="2202">
                  <c:v>40399</c:v>
                </c:pt>
                <c:pt idx="2203">
                  <c:v>40400</c:v>
                </c:pt>
                <c:pt idx="2204">
                  <c:v>40401</c:v>
                </c:pt>
                <c:pt idx="2205">
                  <c:v>40402</c:v>
                </c:pt>
                <c:pt idx="2206">
                  <c:v>40403</c:v>
                </c:pt>
                <c:pt idx="2207">
                  <c:v>40406</c:v>
                </c:pt>
                <c:pt idx="2208">
                  <c:v>40407</c:v>
                </c:pt>
                <c:pt idx="2209">
                  <c:v>40408</c:v>
                </c:pt>
                <c:pt idx="2210">
                  <c:v>40409</c:v>
                </c:pt>
                <c:pt idx="2211">
                  <c:v>40410</c:v>
                </c:pt>
                <c:pt idx="2212">
                  <c:v>40413</c:v>
                </c:pt>
                <c:pt idx="2213">
                  <c:v>40414</c:v>
                </c:pt>
                <c:pt idx="2214">
                  <c:v>40415</c:v>
                </c:pt>
                <c:pt idx="2215">
                  <c:v>40416</c:v>
                </c:pt>
                <c:pt idx="2216">
                  <c:v>40417</c:v>
                </c:pt>
                <c:pt idx="2217">
                  <c:v>40421</c:v>
                </c:pt>
                <c:pt idx="2218">
                  <c:v>40422</c:v>
                </c:pt>
                <c:pt idx="2219">
                  <c:v>40423</c:v>
                </c:pt>
                <c:pt idx="2220">
                  <c:v>40424</c:v>
                </c:pt>
                <c:pt idx="2221">
                  <c:v>40427</c:v>
                </c:pt>
                <c:pt idx="2222">
                  <c:v>40428</c:v>
                </c:pt>
                <c:pt idx="2223">
                  <c:v>40429</c:v>
                </c:pt>
                <c:pt idx="2224">
                  <c:v>40430</c:v>
                </c:pt>
                <c:pt idx="2225">
                  <c:v>40431</c:v>
                </c:pt>
                <c:pt idx="2226">
                  <c:v>40434</c:v>
                </c:pt>
                <c:pt idx="2227">
                  <c:v>40435</c:v>
                </c:pt>
                <c:pt idx="2228">
                  <c:v>40436</c:v>
                </c:pt>
                <c:pt idx="2229">
                  <c:v>40437</c:v>
                </c:pt>
                <c:pt idx="2230">
                  <c:v>40438</c:v>
                </c:pt>
                <c:pt idx="2231">
                  <c:v>40441</c:v>
                </c:pt>
                <c:pt idx="2232">
                  <c:v>40442</c:v>
                </c:pt>
                <c:pt idx="2233">
                  <c:v>40443</c:v>
                </c:pt>
                <c:pt idx="2234">
                  <c:v>40444</c:v>
                </c:pt>
                <c:pt idx="2235">
                  <c:v>40445</c:v>
                </c:pt>
                <c:pt idx="2236">
                  <c:v>40448</c:v>
                </c:pt>
                <c:pt idx="2237">
                  <c:v>40449</c:v>
                </c:pt>
                <c:pt idx="2238">
                  <c:v>40450</c:v>
                </c:pt>
                <c:pt idx="2239">
                  <c:v>40451</c:v>
                </c:pt>
                <c:pt idx="2240">
                  <c:v>40452</c:v>
                </c:pt>
                <c:pt idx="2241">
                  <c:v>40455</c:v>
                </c:pt>
                <c:pt idx="2242">
                  <c:v>40456</c:v>
                </c:pt>
                <c:pt idx="2243">
                  <c:v>40457</c:v>
                </c:pt>
                <c:pt idx="2244">
                  <c:v>40458</c:v>
                </c:pt>
                <c:pt idx="2245">
                  <c:v>40459</c:v>
                </c:pt>
                <c:pt idx="2246">
                  <c:v>40462</c:v>
                </c:pt>
                <c:pt idx="2247">
                  <c:v>40463</c:v>
                </c:pt>
                <c:pt idx="2248">
                  <c:v>40464</c:v>
                </c:pt>
                <c:pt idx="2249">
                  <c:v>40465</c:v>
                </c:pt>
                <c:pt idx="2250">
                  <c:v>40466</c:v>
                </c:pt>
                <c:pt idx="2251">
                  <c:v>40469</c:v>
                </c:pt>
                <c:pt idx="2252">
                  <c:v>40470</c:v>
                </c:pt>
                <c:pt idx="2253">
                  <c:v>40471</c:v>
                </c:pt>
                <c:pt idx="2254">
                  <c:v>40472</c:v>
                </c:pt>
                <c:pt idx="2255">
                  <c:v>40473</c:v>
                </c:pt>
                <c:pt idx="2256">
                  <c:v>40476</c:v>
                </c:pt>
                <c:pt idx="2257">
                  <c:v>40477</c:v>
                </c:pt>
                <c:pt idx="2258">
                  <c:v>40478</c:v>
                </c:pt>
                <c:pt idx="2259">
                  <c:v>40479</c:v>
                </c:pt>
                <c:pt idx="2260">
                  <c:v>40480</c:v>
                </c:pt>
                <c:pt idx="2261">
                  <c:v>40483</c:v>
                </c:pt>
                <c:pt idx="2262">
                  <c:v>40484</c:v>
                </c:pt>
                <c:pt idx="2263">
                  <c:v>40485</c:v>
                </c:pt>
                <c:pt idx="2264">
                  <c:v>40486</c:v>
                </c:pt>
                <c:pt idx="2265">
                  <c:v>40487</c:v>
                </c:pt>
                <c:pt idx="2266">
                  <c:v>40490</c:v>
                </c:pt>
                <c:pt idx="2267">
                  <c:v>40491</c:v>
                </c:pt>
                <c:pt idx="2268">
                  <c:v>40492</c:v>
                </c:pt>
                <c:pt idx="2269">
                  <c:v>40493</c:v>
                </c:pt>
                <c:pt idx="2270">
                  <c:v>40494</c:v>
                </c:pt>
                <c:pt idx="2271">
                  <c:v>40497</c:v>
                </c:pt>
                <c:pt idx="2272">
                  <c:v>40498</c:v>
                </c:pt>
                <c:pt idx="2273">
                  <c:v>40499</c:v>
                </c:pt>
                <c:pt idx="2274">
                  <c:v>40500</c:v>
                </c:pt>
                <c:pt idx="2275">
                  <c:v>40501</c:v>
                </c:pt>
                <c:pt idx="2276">
                  <c:v>40504</c:v>
                </c:pt>
                <c:pt idx="2277">
                  <c:v>40505</c:v>
                </c:pt>
                <c:pt idx="2278">
                  <c:v>40506</c:v>
                </c:pt>
                <c:pt idx="2279">
                  <c:v>40507</c:v>
                </c:pt>
                <c:pt idx="2280">
                  <c:v>40508</c:v>
                </c:pt>
                <c:pt idx="2281">
                  <c:v>40511</c:v>
                </c:pt>
                <c:pt idx="2282">
                  <c:v>40512</c:v>
                </c:pt>
                <c:pt idx="2283">
                  <c:v>40513</c:v>
                </c:pt>
                <c:pt idx="2284">
                  <c:v>40514</c:v>
                </c:pt>
                <c:pt idx="2285">
                  <c:v>40515</c:v>
                </c:pt>
                <c:pt idx="2286">
                  <c:v>40518</c:v>
                </c:pt>
                <c:pt idx="2287">
                  <c:v>40519</c:v>
                </c:pt>
                <c:pt idx="2288">
                  <c:v>40520</c:v>
                </c:pt>
                <c:pt idx="2289">
                  <c:v>40521</c:v>
                </c:pt>
                <c:pt idx="2290">
                  <c:v>40522</c:v>
                </c:pt>
                <c:pt idx="2291">
                  <c:v>40525</c:v>
                </c:pt>
                <c:pt idx="2292">
                  <c:v>40526</c:v>
                </c:pt>
                <c:pt idx="2293">
                  <c:v>40527</c:v>
                </c:pt>
                <c:pt idx="2294">
                  <c:v>40528</c:v>
                </c:pt>
                <c:pt idx="2295">
                  <c:v>40529</c:v>
                </c:pt>
                <c:pt idx="2296">
                  <c:v>40532</c:v>
                </c:pt>
                <c:pt idx="2297">
                  <c:v>40533</c:v>
                </c:pt>
                <c:pt idx="2298">
                  <c:v>40534</c:v>
                </c:pt>
                <c:pt idx="2299">
                  <c:v>40535</c:v>
                </c:pt>
                <c:pt idx="2300">
                  <c:v>40536</c:v>
                </c:pt>
                <c:pt idx="2301">
                  <c:v>40541</c:v>
                </c:pt>
                <c:pt idx="2302">
                  <c:v>40542</c:v>
                </c:pt>
                <c:pt idx="2303">
                  <c:v>40543</c:v>
                </c:pt>
                <c:pt idx="2304">
                  <c:v>40547</c:v>
                </c:pt>
                <c:pt idx="2305">
                  <c:v>40548</c:v>
                </c:pt>
                <c:pt idx="2306">
                  <c:v>40549</c:v>
                </c:pt>
                <c:pt idx="2307">
                  <c:v>40550</c:v>
                </c:pt>
                <c:pt idx="2308">
                  <c:v>40553</c:v>
                </c:pt>
                <c:pt idx="2309">
                  <c:v>40554</c:v>
                </c:pt>
                <c:pt idx="2310">
                  <c:v>40555</c:v>
                </c:pt>
                <c:pt idx="2311">
                  <c:v>40556</c:v>
                </c:pt>
                <c:pt idx="2312">
                  <c:v>40557</c:v>
                </c:pt>
                <c:pt idx="2313">
                  <c:v>40560</c:v>
                </c:pt>
                <c:pt idx="2314">
                  <c:v>40561</c:v>
                </c:pt>
                <c:pt idx="2315">
                  <c:v>40562</c:v>
                </c:pt>
                <c:pt idx="2316">
                  <c:v>40563</c:v>
                </c:pt>
                <c:pt idx="2317">
                  <c:v>40564</c:v>
                </c:pt>
                <c:pt idx="2318">
                  <c:v>40567</c:v>
                </c:pt>
                <c:pt idx="2319">
                  <c:v>40568</c:v>
                </c:pt>
                <c:pt idx="2320">
                  <c:v>40569</c:v>
                </c:pt>
                <c:pt idx="2321">
                  <c:v>40570</c:v>
                </c:pt>
                <c:pt idx="2322">
                  <c:v>40571</c:v>
                </c:pt>
                <c:pt idx="2323">
                  <c:v>40574</c:v>
                </c:pt>
                <c:pt idx="2324">
                  <c:v>40575</c:v>
                </c:pt>
                <c:pt idx="2325">
                  <c:v>40576</c:v>
                </c:pt>
                <c:pt idx="2326">
                  <c:v>40577</c:v>
                </c:pt>
                <c:pt idx="2327">
                  <c:v>40578</c:v>
                </c:pt>
                <c:pt idx="2328">
                  <c:v>40581</c:v>
                </c:pt>
                <c:pt idx="2329">
                  <c:v>40582</c:v>
                </c:pt>
                <c:pt idx="2330">
                  <c:v>40583</c:v>
                </c:pt>
                <c:pt idx="2331">
                  <c:v>40584</c:v>
                </c:pt>
                <c:pt idx="2332">
                  <c:v>40585</c:v>
                </c:pt>
                <c:pt idx="2333">
                  <c:v>40588</c:v>
                </c:pt>
                <c:pt idx="2334">
                  <c:v>40589</c:v>
                </c:pt>
                <c:pt idx="2335">
                  <c:v>40590</c:v>
                </c:pt>
                <c:pt idx="2336">
                  <c:v>40591</c:v>
                </c:pt>
                <c:pt idx="2337">
                  <c:v>40592</c:v>
                </c:pt>
                <c:pt idx="2338">
                  <c:v>40595</c:v>
                </c:pt>
                <c:pt idx="2339">
                  <c:v>40596</c:v>
                </c:pt>
                <c:pt idx="2340">
                  <c:v>40597</c:v>
                </c:pt>
                <c:pt idx="2341">
                  <c:v>40598</c:v>
                </c:pt>
                <c:pt idx="2342">
                  <c:v>40599</c:v>
                </c:pt>
                <c:pt idx="2343">
                  <c:v>40602</c:v>
                </c:pt>
                <c:pt idx="2344">
                  <c:v>40603</c:v>
                </c:pt>
                <c:pt idx="2345">
                  <c:v>40604</c:v>
                </c:pt>
                <c:pt idx="2346">
                  <c:v>40605</c:v>
                </c:pt>
                <c:pt idx="2347">
                  <c:v>40606</c:v>
                </c:pt>
                <c:pt idx="2348">
                  <c:v>40609</c:v>
                </c:pt>
                <c:pt idx="2349">
                  <c:v>40610</c:v>
                </c:pt>
                <c:pt idx="2350">
                  <c:v>40611</c:v>
                </c:pt>
                <c:pt idx="2351">
                  <c:v>40612</c:v>
                </c:pt>
                <c:pt idx="2352">
                  <c:v>40613</c:v>
                </c:pt>
                <c:pt idx="2353">
                  <c:v>40616</c:v>
                </c:pt>
                <c:pt idx="2354">
                  <c:v>40617</c:v>
                </c:pt>
                <c:pt idx="2355">
                  <c:v>40618</c:v>
                </c:pt>
                <c:pt idx="2356">
                  <c:v>40619</c:v>
                </c:pt>
                <c:pt idx="2357">
                  <c:v>40620</c:v>
                </c:pt>
                <c:pt idx="2358">
                  <c:v>40623</c:v>
                </c:pt>
                <c:pt idx="2359">
                  <c:v>40624</c:v>
                </c:pt>
                <c:pt idx="2360">
                  <c:v>40625</c:v>
                </c:pt>
                <c:pt idx="2361">
                  <c:v>40626</c:v>
                </c:pt>
                <c:pt idx="2362">
                  <c:v>40627</c:v>
                </c:pt>
                <c:pt idx="2363">
                  <c:v>40630</c:v>
                </c:pt>
                <c:pt idx="2364">
                  <c:v>40631</c:v>
                </c:pt>
                <c:pt idx="2365">
                  <c:v>40632</c:v>
                </c:pt>
                <c:pt idx="2366">
                  <c:v>40633</c:v>
                </c:pt>
                <c:pt idx="2367">
                  <c:v>40634</c:v>
                </c:pt>
                <c:pt idx="2368">
                  <c:v>40637</c:v>
                </c:pt>
                <c:pt idx="2369">
                  <c:v>40638</c:v>
                </c:pt>
                <c:pt idx="2370">
                  <c:v>40639</c:v>
                </c:pt>
                <c:pt idx="2371">
                  <c:v>40640</c:v>
                </c:pt>
                <c:pt idx="2372">
                  <c:v>40641</c:v>
                </c:pt>
                <c:pt idx="2373">
                  <c:v>40644</c:v>
                </c:pt>
                <c:pt idx="2374">
                  <c:v>40645</c:v>
                </c:pt>
                <c:pt idx="2375">
                  <c:v>40646</c:v>
                </c:pt>
                <c:pt idx="2376">
                  <c:v>40647</c:v>
                </c:pt>
                <c:pt idx="2377">
                  <c:v>40648</c:v>
                </c:pt>
                <c:pt idx="2378">
                  <c:v>40651</c:v>
                </c:pt>
                <c:pt idx="2379">
                  <c:v>40652</c:v>
                </c:pt>
                <c:pt idx="2380">
                  <c:v>40653</c:v>
                </c:pt>
                <c:pt idx="2381">
                  <c:v>40654</c:v>
                </c:pt>
                <c:pt idx="2382">
                  <c:v>40659</c:v>
                </c:pt>
                <c:pt idx="2383">
                  <c:v>40660</c:v>
                </c:pt>
                <c:pt idx="2384">
                  <c:v>40661</c:v>
                </c:pt>
                <c:pt idx="2385">
                  <c:v>40662</c:v>
                </c:pt>
                <c:pt idx="2386">
                  <c:v>40666</c:v>
                </c:pt>
                <c:pt idx="2387">
                  <c:v>40667</c:v>
                </c:pt>
                <c:pt idx="2388">
                  <c:v>40668</c:v>
                </c:pt>
                <c:pt idx="2389">
                  <c:v>40669</c:v>
                </c:pt>
                <c:pt idx="2390">
                  <c:v>40672</c:v>
                </c:pt>
                <c:pt idx="2391">
                  <c:v>40673</c:v>
                </c:pt>
                <c:pt idx="2392">
                  <c:v>40674</c:v>
                </c:pt>
                <c:pt idx="2393">
                  <c:v>40675</c:v>
                </c:pt>
                <c:pt idx="2394">
                  <c:v>40676</c:v>
                </c:pt>
                <c:pt idx="2395">
                  <c:v>40679</c:v>
                </c:pt>
                <c:pt idx="2396">
                  <c:v>40680</c:v>
                </c:pt>
                <c:pt idx="2397">
                  <c:v>40681</c:v>
                </c:pt>
                <c:pt idx="2398">
                  <c:v>40682</c:v>
                </c:pt>
                <c:pt idx="2399">
                  <c:v>40683</c:v>
                </c:pt>
                <c:pt idx="2400">
                  <c:v>40686</c:v>
                </c:pt>
                <c:pt idx="2401">
                  <c:v>40687</c:v>
                </c:pt>
                <c:pt idx="2402">
                  <c:v>40688</c:v>
                </c:pt>
                <c:pt idx="2403">
                  <c:v>40689</c:v>
                </c:pt>
                <c:pt idx="2404">
                  <c:v>40690</c:v>
                </c:pt>
                <c:pt idx="2405">
                  <c:v>40694</c:v>
                </c:pt>
                <c:pt idx="2406">
                  <c:v>40695</c:v>
                </c:pt>
                <c:pt idx="2407">
                  <c:v>40696</c:v>
                </c:pt>
                <c:pt idx="2408">
                  <c:v>40697</c:v>
                </c:pt>
                <c:pt idx="2409">
                  <c:v>40700</c:v>
                </c:pt>
                <c:pt idx="2410">
                  <c:v>40701</c:v>
                </c:pt>
                <c:pt idx="2411">
                  <c:v>40702</c:v>
                </c:pt>
                <c:pt idx="2412">
                  <c:v>40703</c:v>
                </c:pt>
                <c:pt idx="2413">
                  <c:v>40704</c:v>
                </c:pt>
                <c:pt idx="2414">
                  <c:v>40707</c:v>
                </c:pt>
                <c:pt idx="2415">
                  <c:v>40708</c:v>
                </c:pt>
                <c:pt idx="2416">
                  <c:v>40709</c:v>
                </c:pt>
                <c:pt idx="2417">
                  <c:v>40710</c:v>
                </c:pt>
                <c:pt idx="2418">
                  <c:v>40711</c:v>
                </c:pt>
                <c:pt idx="2419">
                  <c:v>40714</c:v>
                </c:pt>
                <c:pt idx="2420">
                  <c:v>40715</c:v>
                </c:pt>
                <c:pt idx="2421">
                  <c:v>40716</c:v>
                </c:pt>
                <c:pt idx="2422">
                  <c:v>40717</c:v>
                </c:pt>
                <c:pt idx="2423">
                  <c:v>40718</c:v>
                </c:pt>
                <c:pt idx="2424">
                  <c:v>40721</c:v>
                </c:pt>
                <c:pt idx="2425">
                  <c:v>40722</c:v>
                </c:pt>
                <c:pt idx="2426">
                  <c:v>40723</c:v>
                </c:pt>
                <c:pt idx="2427">
                  <c:v>40724</c:v>
                </c:pt>
                <c:pt idx="2428">
                  <c:v>40725</c:v>
                </c:pt>
                <c:pt idx="2429">
                  <c:v>40728</c:v>
                </c:pt>
                <c:pt idx="2430">
                  <c:v>40729</c:v>
                </c:pt>
                <c:pt idx="2431">
                  <c:v>40730</c:v>
                </c:pt>
                <c:pt idx="2432">
                  <c:v>40731</c:v>
                </c:pt>
                <c:pt idx="2433">
                  <c:v>40732</c:v>
                </c:pt>
                <c:pt idx="2434">
                  <c:v>40735</c:v>
                </c:pt>
                <c:pt idx="2435">
                  <c:v>40736</c:v>
                </c:pt>
                <c:pt idx="2436">
                  <c:v>40737</c:v>
                </c:pt>
                <c:pt idx="2437">
                  <c:v>40738</c:v>
                </c:pt>
                <c:pt idx="2438">
                  <c:v>40739</c:v>
                </c:pt>
                <c:pt idx="2439">
                  <c:v>40742</c:v>
                </c:pt>
                <c:pt idx="2440">
                  <c:v>40743</c:v>
                </c:pt>
                <c:pt idx="2441">
                  <c:v>40744</c:v>
                </c:pt>
                <c:pt idx="2442">
                  <c:v>40745</c:v>
                </c:pt>
                <c:pt idx="2443">
                  <c:v>40746</c:v>
                </c:pt>
                <c:pt idx="2444">
                  <c:v>40749</c:v>
                </c:pt>
                <c:pt idx="2445">
                  <c:v>40750</c:v>
                </c:pt>
                <c:pt idx="2446">
                  <c:v>40751</c:v>
                </c:pt>
                <c:pt idx="2447">
                  <c:v>40752</c:v>
                </c:pt>
                <c:pt idx="2448">
                  <c:v>40753</c:v>
                </c:pt>
                <c:pt idx="2449">
                  <c:v>40756</c:v>
                </c:pt>
                <c:pt idx="2450">
                  <c:v>40757</c:v>
                </c:pt>
                <c:pt idx="2451">
                  <c:v>40758</c:v>
                </c:pt>
                <c:pt idx="2452">
                  <c:v>40759</c:v>
                </c:pt>
                <c:pt idx="2453">
                  <c:v>40760</c:v>
                </c:pt>
                <c:pt idx="2454">
                  <c:v>40763</c:v>
                </c:pt>
                <c:pt idx="2455">
                  <c:v>40764</c:v>
                </c:pt>
                <c:pt idx="2456">
                  <c:v>40765</c:v>
                </c:pt>
                <c:pt idx="2457">
                  <c:v>40766</c:v>
                </c:pt>
                <c:pt idx="2458">
                  <c:v>40767</c:v>
                </c:pt>
                <c:pt idx="2459">
                  <c:v>40770</c:v>
                </c:pt>
                <c:pt idx="2460">
                  <c:v>40771</c:v>
                </c:pt>
                <c:pt idx="2461">
                  <c:v>40772</c:v>
                </c:pt>
                <c:pt idx="2462">
                  <c:v>40773</c:v>
                </c:pt>
                <c:pt idx="2463">
                  <c:v>40774</c:v>
                </c:pt>
                <c:pt idx="2464">
                  <c:v>40777</c:v>
                </c:pt>
                <c:pt idx="2465">
                  <c:v>40778</c:v>
                </c:pt>
                <c:pt idx="2466">
                  <c:v>40779</c:v>
                </c:pt>
                <c:pt idx="2467">
                  <c:v>40780</c:v>
                </c:pt>
                <c:pt idx="2468">
                  <c:v>40781</c:v>
                </c:pt>
                <c:pt idx="2469">
                  <c:v>40785</c:v>
                </c:pt>
                <c:pt idx="2470">
                  <c:v>40786</c:v>
                </c:pt>
                <c:pt idx="2471">
                  <c:v>40787</c:v>
                </c:pt>
                <c:pt idx="2472">
                  <c:v>40788</c:v>
                </c:pt>
                <c:pt idx="2473">
                  <c:v>40791</c:v>
                </c:pt>
                <c:pt idx="2474">
                  <c:v>40792</c:v>
                </c:pt>
                <c:pt idx="2475">
                  <c:v>40793</c:v>
                </c:pt>
                <c:pt idx="2476">
                  <c:v>40794</c:v>
                </c:pt>
                <c:pt idx="2477">
                  <c:v>40795</c:v>
                </c:pt>
                <c:pt idx="2478">
                  <c:v>40798</c:v>
                </c:pt>
                <c:pt idx="2479">
                  <c:v>40799</c:v>
                </c:pt>
                <c:pt idx="2480">
                  <c:v>40800</c:v>
                </c:pt>
                <c:pt idx="2481">
                  <c:v>40801</c:v>
                </c:pt>
                <c:pt idx="2482">
                  <c:v>40802</c:v>
                </c:pt>
                <c:pt idx="2483">
                  <c:v>40805</c:v>
                </c:pt>
                <c:pt idx="2484">
                  <c:v>40806</c:v>
                </c:pt>
                <c:pt idx="2485">
                  <c:v>40807</c:v>
                </c:pt>
                <c:pt idx="2486">
                  <c:v>40808</c:v>
                </c:pt>
                <c:pt idx="2487">
                  <c:v>40809</c:v>
                </c:pt>
                <c:pt idx="2488">
                  <c:v>40812</c:v>
                </c:pt>
                <c:pt idx="2489">
                  <c:v>40813</c:v>
                </c:pt>
                <c:pt idx="2490">
                  <c:v>40814</c:v>
                </c:pt>
                <c:pt idx="2491">
                  <c:v>40815</c:v>
                </c:pt>
                <c:pt idx="2492">
                  <c:v>40816</c:v>
                </c:pt>
                <c:pt idx="2493">
                  <c:v>40819</c:v>
                </c:pt>
                <c:pt idx="2494">
                  <c:v>40820</c:v>
                </c:pt>
                <c:pt idx="2495">
                  <c:v>40821</c:v>
                </c:pt>
                <c:pt idx="2496">
                  <c:v>40822</c:v>
                </c:pt>
                <c:pt idx="2497">
                  <c:v>40823</c:v>
                </c:pt>
                <c:pt idx="2498">
                  <c:v>40826</c:v>
                </c:pt>
                <c:pt idx="2499">
                  <c:v>40827</c:v>
                </c:pt>
                <c:pt idx="2500">
                  <c:v>40828</c:v>
                </c:pt>
                <c:pt idx="2501">
                  <c:v>40829</c:v>
                </c:pt>
                <c:pt idx="2502">
                  <c:v>40830</c:v>
                </c:pt>
                <c:pt idx="2503">
                  <c:v>40833</c:v>
                </c:pt>
                <c:pt idx="2504">
                  <c:v>40834</c:v>
                </c:pt>
                <c:pt idx="2505">
                  <c:v>40835</c:v>
                </c:pt>
                <c:pt idx="2506">
                  <c:v>40836</c:v>
                </c:pt>
                <c:pt idx="2507">
                  <c:v>40837</c:v>
                </c:pt>
                <c:pt idx="2508">
                  <c:v>40840</c:v>
                </c:pt>
                <c:pt idx="2509">
                  <c:v>40841</c:v>
                </c:pt>
                <c:pt idx="2510">
                  <c:v>40842</c:v>
                </c:pt>
                <c:pt idx="2511">
                  <c:v>40843</c:v>
                </c:pt>
                <c:pt idx="2512">
                  <c:v>40844</c:v>
                </c:pt>
                <c:pt idx="2513">
                  <c:v>40847</c:v>
                </c:pt>
                <c:pt idx="2514">
                  <c:v>40848</c:v>
                </c:pt>
                <c:pt idx="2515">
                  <c:v>40849</c:v>
                </c:pt>
                <c:pt idx="2516">
                  <c:v>40850</c:v>
                </c:pt>
                <c:pt idx="2517">
                  <c:v>40851</c:v>
                </c:pt>
                <c:pt idx="2518">
                  <c:v>40854</c:v>
                </c:pt>
                <c:pt idx="2519">
                  <c:v>40855</c:v>
                </c:pt>
                <c:pt idx="2520">
                  <c:v>40856</c:v>
                </c:pt>
                <c:pt idx="2521">
                  <c:v>40857</c:v>
                </c:pt>
                <c:pt idx="2522">
                  <c:v>40858</c:v>
                </c:pt>
                <c:pt idx="2523">
                  <c:v>40861</c:v>
                </c:pt>
                <c:pt idx="2524">
                  <c:v>40862</c:v>
                </c:pt>
                <c:pt idx="2525">
                  <c:v>40863</c:v>
                </c:pt>
                <c:pt idx="2526">
                  <c:v>40864</c:v>
                </c:pt>
                <c:pt idx="2527">
                  <c:v>40865</c:v>
                </c:pt>
                <c:pt idx="2528">
                  <c:v>40868</c:v>
                </c:pt>
                <c:pt idx="2529">
                  <c:v>40869</c:v>
                </c:pt>
                <c:pt idx="2530">
                  <c:v>40870</c:v>
                </c:pt>
                <c:pt idx="2531">
                  <c:v>40871</c:v>
                </c:pt>
                <c:pt idx="2532">
                  <c:v>40872</c:v>
                </c:pt>
                <c:pt idx="2533">
                  <c:v>40875</c:v>
                </c:pt>
                <c:pt idx="2534">
                  <c:v>40876</c:v>
                </c:pt>
                <c:pt idx="2535">
                  <c:v>40877</c:v>
                </c:pt>
                <c:pt idx="2536">
                  <c:v>40878</c:v>
                </c:pt>
                <c:pt idx="2537">
                  <c:v>40879</c:v>
                </c:pt>
                <c:pt idx="2538">
                  <c:v>40882</c:v>
                </c:pt>
                <c:pt idx="2539">
                  <c:v>40883</c:v>
                </c:pt>
                <c:pt idx="2540">
                  <c:v>40884</c:v>
                </c:pt>
                <c:pt idx="2541">
                  <c:v>40885</c:v>
                </c:pt>
                <c:pt idx="2542">
                  <c:v>40886</c:v>
                </c:pt>
                <c:pt idx="2543">
                  <c:v>40889</c:v>
                </c:pt>
                <c:pt idx="2544">
                  <c:v>40890</c:v>
                </c:pt>
                <c:pt idx="2545">
                  <c:v>40891</c:v>
                </c:pt>
                <c:pt idx="2546">
                  <c:v>40892</c:v>
                </c:pt>
                <c:pt idx="2547">
                  <c:v>40893</c:v>
                </c:pt>
                <c:pt idx="2548">
                  <c:v>40896</c:v>
                </c:pt>
                <c:pt idx="2549">
                  <c:v>40897</c:v>
                </c:pt>
                <c:pt idx="2550">
                  <c:v>40898</c:v>
                </c:pt>
                <c:pt idx="2551">
                  <c:v>40899</c:v>
                </c:pt>
                <c:pt idx="2552">
                  <c:v>40900</c:v>
                </c:pt>
                <c:pt idx="2553">
                  <c:v>40905</c:v>
                </c:pt>
                <c:pt idx="2554">
                  <c:v>40906</c:v>
                </c:pt>
                <c:pt idx="2555">
                  <c:v>40907</c:v>
                </c:pt>
                <c:pt idx="2556">
                  <c:v>40911</c:v>
                </c:pt>
                <c:pt idx="2557">
                  <c:v>40912</c:v>
                </c:pt>
                <c:pt idx="2558">
                  <c:v>40913</c:v>
                </c:pt>
                <c:pt idx="2559">
                  <c:v>40914</c:v>
                </c:pt>
                <c:pt idx="2560">
                  <c:v>40917</c:v>
                </c:pt>
                <c:pt idx="2561">
                  <c:v>40918</c:v>
                </c:pt>
                <c:pt idx="2562">
                  <c:v>40919</c:v>
                </c:pt>
                <c:pt idx="2563">
                  <c:v>40920</c:v>
                </c:pt>
                <c:pt idx="2564">
                  <c:v>40921</c:v>
                </c:pt>
                <c:pt idx="2565">
                  <c:v>40924</c:v>
                </c:pt>
                <c:pt idx="2566">
                  <c:v>40925</c:v>
                </c:pt>
                <c:pt idx="2567">
                  <c:v>40926</c:v>
                </c:pt>
                <c:pt idx="2568">
                  <c:v>40927</c:v>
                </c:pt>
                <c:pt idx="2569">
                  <c:v>40928</c:v>
                </c:pt>
                <c:pt idx="2570">
                  <c:v>40931</c:v>
                </c:pt>
                <c:pt idx="2571">
                  <c:v>40932</c:v>
                </c:pt>
                <c:pt idx="2572">
                  <c:v>40933</c:v>
                </c:pt>
                <c:pt idx="2573">
                  <c:v>40934</c:v>
                </c:pt>
                <c:pt idx="2574">
                  <c:v>40935</c:v>
                </c:pt>
                <c:pt idx="2575">
                  <c:v>40938</c:v>
                </c:pt>
                <c:pt idx="2576">
                  <c:v>40939</c:v>
                </c:pt>
                <c:pt idx="2577">
                  <c:v>40940</c:v>
                </c:pt>
                <c:pt idx="2578">
                  <c:v>40941</c:v>
                </c:pt>
                <c:pt idx="2579">
                  <c:v>40942</c:v>
                </c:pt>
                <c:pt idx="2580">
                  <c:v>40945</c:v>
                </c:pt>
                <c:pt idx="2581">
                  <c:v>40946</c:v>
                </c:pt>
                <c:pt idx="2582">
                  <c:v>40947</c:v>
                </c:pt>
                <c:pt idx="2583">
                  <c:v>40948</c:v>
                </c:pt>
                <c:pt idx="2584">
                  <c:v>40949</c:v>
                </c:pt>
                <c:pt idx="2585">
                  <c:v>40952</c:v>
                </c:pt>
                <c:pt idx="2586">
                  <c:v>40953</c:v>
                </c:pt>
                <c:pt idx="2587">
                  <c:v>40954</c:v>
                </c:pt>
                <c:pt idx="2588">
                  <c:v>40955</c:v>
                </c:pt>
                <c:pt idx="2589">
                  <c:v>40956</c:v>
                </c:pt>
                <c:pt idx="2590">
                  <c:v>40959</c:v>
                </c:pt>
                <c:pt idx="2591">
                  <c:v>40960</c:v>
                </c:pt>
                <c:pt idx="2592">
                  <c:v>40961</c:v>
                </c:pt>
                <c:pt idx="2593">
                  <c:v>40962</c:v>
                </c:pt>
                <c:pt idx="2594">
                  <c:v>40963</c:v>
                </c:pt>
                <c:pt idx="2595">
                  <c:v>40966</c:v>
                </c:pt>
                <c:pt idx="2596">
                  <c:v>40967</c:v>
                </c:pt>
                <c:pt idx="2597">
                  <c:v>40968</c:v>
                </c:pt>
                <c:pt idx="2598">
                  <c:v>40969</c:v>
                </c:pt>
                <c:pt idx="2599">
                  <c:v>40970</c:v>
                </c:pt>
                <c:pt idx="2600">
                  <c:v>40973</c:v>
                </c:pt>
                <c:pt idx="2601">
                  <c:v>40974</c:v>
                </c:pt>
                <c:pt idx="2602">
                  <c:v>40975</c:v>
                </c:pt>
                <c:pt idx="2603">
                  <c:v>40976</c:v>
                </c:pt>
                <c:pt idx="2604">
                  <c:v>40977</c:v>
                </c:pt>
                <c:pt idx="2605">
                  <c:v>40980</c:v>
                </c:pt>
                <c:pt idx="2606">
                  <c:v>40981</c:v>
                </c:pt>
                <c:pt idx="2607">
                  <c:v>40982</c:v>
                </c:pt>
                <c:pt idx="2608">
                  <c:v>40983</c:v>
                </c:pt>
                <c:pt idx="2609">
                  <c:v>40984</c:v>
                </c:pt>
                <c:pt idx="2610">
                  <c:v>40987</c:v>
                </c:pt>
                <c:pt idx="2611">
                  <c:v>40988</c:v>
                </c:pt>
                <c:pt idx="2612">
                  <c:v>40989</c:v>
                </c:pt>
                <c:pt idx="2613">
                  <c:v>40990</c:v>
                </c:pt>
                <c:pt idx="2614">
                  <c:v>40991</c:v>
                </c:pt>
                <c:pt idx="2615">
                  <c:v>40994</c:v>
                </c:pt>
                <c:pt idx="2616">
                  <c:v>40995</c:v>
                </c:pt>
                <c:pt idx="2617">
                  <c:v>40996</c:v>
                </c:pt>
                <c:pt idx="2618">
                  <c:v>40997</c:v>
                </c:pt>
                <c:pt idx="2619">
                  <c:v>40998</c:v>
                </c:pt>
                <c:pt idx="2620">
                  <c:v>41001</c:v>
                </c:pt>
                <c:pt idx="2621">
                  <c:v>41002</c:v>
                </c:pt>
                <c:pt idx="2622">
                  <c:v>41003</c:v>
                </c:pt>
                <c:pt idx="2623">
                  <c:v>41004</c:v>
                </c:pt>
                <c:pt idx="2624">
                  <c:v>41009</c:v>
                </c:pt>
                <c:pt idx="2625">
                  <c:v>41010</c:v>
                </c:pt>
                <c:pt idx="2626">
                  <c:v>41011</c:v>
                </c:pt>
                <c:pt idx="2627">
                  <c:v>41012</c:v>
                </c:pt>
                <c:pt idx="2628">
                  <c:v>41015</c:v>
                </c:pt>
                <c:pt idx="2629">
                  <c:v>41016</c:v>
                </c:pt>
                <c:pt idx="2630">
                  <c:v>41017</c:v>
                </c:pt>
                <c:pt idx="2631">
                  <c:v>41018</c:v>
                </c:pt>
                <c:pt idx="2632">
                  <c:v>41019</c:v>
                </c:pt>
                <c:pt idx="2633">
                  <c:v>41022</c:v>
                </c:pt>
                <c:pt idx="2634">
                  <c:v>41023</c:v>
                </c:pt>
                <c:pt idx="2635">
                  <c:v>41024</c:v>
                </c:pt>
                <c:pt idx="2636">
                  <c:v>41025</c:v>
                </c:pt>
                <c:pt idx="2637">
                  <c:v>41026</c:v>
                </c:pt>
                <c:pt idx="2638">
                  <c:v>41029</c:v>
                </c:pt>
                <c:pt idx="2639">
                  <c:v>41030</c:v>
                </c:pt>
                <c:pt idx="2640">
                  <c:v>41031</c:v>
                </c:pt>
                <c:pt idx="2641">
                  <c:v>41032</c:v>
                </c:pt>
                <c:pt idx="2642">
                  <c:v>41033</c:v>
                </c:pt>
                <c:pt idx="2643">
                  <c:v>41037</c:v>
                </c:pt>
                <c:pt idx="2644">
                  <c:v>41038</c:v>
                </c:pt>
                <c:pt idx="2645">
                  <c:v>41039</c:v>
                </c:pt>
                <c:pt idx="2646">
                  <c:v>41040</c:v>
                </c:pt>
                <c:pt idx="2647">
                  <c:v>41043</c:v>
                </c:pt>
                <c:pt idx="2648">
                  <c:v>41044</c:v>
                </c:pt>
                <c:pt idx="2649">
                  <c:v>41045</c:v>
                </c:pt>
                <c:pt idx="2650">
                  <c:v>41046</c:v>
                </c:pt>
                <c:pt idx="2651">
                  <c:v>41047</c:v>
                </c:pt>
                <c:pt idx="2652">
                  <c:v>41050</c:v>
                </c:pt>
                <c:pt idx="2653">
                  <c:v>41051</c:v>
                </c:pt>
                <c:pt idx="2654">
                  <c:v>41052</c:v>
                </c:pt>
                <c:pt idx="2655">
                  <c:v>41053</c:v>
                </c:pt>
                <c:pt idx="2656">
                  <c:v>41054</c:v>
                </c:pt>
                <c:pt idx="2657">
                  <c:v>41057</c:v>
                </c:pt>
                <c:pt idx="2658">
                  <c:v>41058</c:v>
                </c:pt>
                <c:pt idx="2659">
                  <c:v>41059</c:v>
                </c:pt>
                <c:pt idx="2660">
                  <c:v>41060</c:v>
                </c:pt>
                <c:pt idx="2661">
                  <c:v>41061</c:v>
                </c:pt>
                <c:pt idx="2662">
                  <c:v>41066</c:v>
                </c:pt>
                <c:pt idx="2663">
                  <c:v>41067</c:v>
                </c:pt>
                <c:pt idx="2664">
                  <c:v>41068</c:v>
                </c:pt>
                <c:pt idx="2665">
                  <c:v>41071</c:v>
                </c:pt>
                <c:pt idx="2666">
                  <c:v>41072</c:v>
                </c:pt>
                <c:pt idx="2667">
                  <c:v>41073</c:v>
                </c:pt>
                <c:pt idx="2668">
                  <c:v>41074</c:v>
                </c:pt>
                <c:pt idx="2669">
                  <c:v>41075</c:v>
                </c:pt>
                <c:pt idx="2670">
                  <c:v>41078</c:v>
                </c:pt>
                <c:pt idx="2671">
                  <c:v>41079</c:v>
                </c:pt>
                <c:pt idx="2672">
                  <c:v>41080</c:v>
                </c:pt>
                <c:pt idx="2673">
                  <c:v>41081</c:v>
                </c:pt>
                <c:pt idx="2674">
                  <c:v>41082</c:v>
                </c:pt>
                <c:pt idx="2675">
                  <c:v>41085</c:v>
                </c:pt>
                <c:pt idx="2676">
                  <c:v>41086</c:v>
                </c:pt>
                <c:pt idx="2677">
                  <c:v>41087</c:v>
                </c:pt>
                <c:pt idx="2678">
                  <c:v>41088</c:v>
                </c:pt>
                <c:pt idx="2679">
                  <c:v>41089</c:v>
                </c:pt>
                <c:pt idx="2680">
                  <c:v>41092</c:v>
                </c:pt>
                <c:pt idx="2681">
                  <c:v>41093</c:v>
                </c:pt>
                <c:pt idx="2682">
                  <c:v>41094</c:v>
                </c:pt>
                <c:pt idx="2683">
                  <c:v>41095</c:v>
                </c:pt>
                <c:pt idx="2684">
                  <c:v>41096</c:v>
                </c:pt>
                <c:pt idx="2685">
                  <c:v>41099</c:v>
                </c:pt>
                <c:pt idx="2686">
                  <c:v>41100</c:v>
                </c:pt>
                <c:pt idx="2687">
                  <c:v>41101</c:v>
                </c:pt>
                <c:pt idx="2688">
                  <c:v>41102</c:v>
                </c:pt>
                <c:pt idx="2689">
                  <c:v>41103</c:v>
                </c:pt>
                <c:pt idx="2690">
                  <c:v>41106</c:v>
                </c:pt>
                <c:pt idx="2691">
                  <c:v>41107</c:v>
                </c:pt>
                <c:pt idx="2692">
                  <c:v>41108</c:v>
                </c:pt>
                <c:pt idx="2693">
                  <c:v>41109</c:v>
                </c:pt>
                <c:pt idx="2694">
                  <c:v>41110</c:v>
                </c:pt>
                <c:pt idx="2695">
                  <c:v>41113</c:v>
                </c:pt>
                <c:pt idx="2696">
                  <c:v>41114</c:v>
                </c:pt>
                <c:pt idx="2697">
                  <c:v>41115</c:v>
                </c:pt>
                <c:pt idx="2698">
                  <c:v>41116</c:v>
                </c:pt>
                <c:pt idx="2699">
                  <c:v>41117</c:v>
                </c:pt>
                <c:pt idx="2700">
                  <c:v>41120</c:v>
                </c:pt>
                <c:pt idx="2701">
                  <c:v>41121</c:v>
                </c:pt>
                <c:pt idx="2702">
                  <c:v>41122</c:v>
                </c:pt>
                <c:pt idx="2703">
                  <c:v>41123</c:v>
                </c:pt>
                <c:pt idx="2704">
                  <c:v>41124</c:v>
                </c:pt>
                <c:pt idx="2705">
                  <c:v>41127</c:v>
                </c:pt>
                <c:pt idx="2706">
                  <c:v>41128</c:v>
                </c:pt>
                <c:pt idx="2707">
                  <c:v>41129</c:v>
                </c:pt>
                <c:pt idx="2708">
                  <c:v>41130</c:v>
                </c:pt>
                <c:pt idx="2709">
                  <c:v>41131</c:v>
                </c:pt>
                <c:pt idx="2710">
                  <c:v>41134</c:v>
                </c:pt>
                <c:pt idx="2711">
                  <c:v>41135</c:v>
                </c:pt>
                <c:pt idx="2712">
                  <c:v>41136</c:v>
                </c:pt>
                <c:pt idx="2713">
                  <c:v>41137</c:v>
                </c:pt>
                <c:pt idx="2714">
                  <c:v>41138</c:v>
                </c:pt>
                <c:pt idx="2715">
                  <c:v>41141</c:v>
                </c:pt>
                <c:pt idx="2716">
                  <c:v>41142</c:v>
                </c:pt>
                <c:pt idx="2717">
                  <c:v>41143</c:v>
                </c:pt>
                <c:pt idx="2718">
                  <c:v>41144</c:v>
                </c:pt>
                <c:pt idx="2719">
                  <c:v>41145</c:v>
                </c:pt>
                <c:pt idx="2720">
                  <c:v>41149</c:v>
                </c:pt>
                <c:pt idx="2721">
                  <c:v>41150</c:v>
                </c:pt>
                <c:pt idx="2722">
                  <c:v>41151</c:v>
                </c:pt>
                <c:pt idx="2723">
                  <c:v>41152</c:v>
                </c:pt>
                <c:pt idx="2724">
                  <c:v>41155</c:v>
                </c:pt>
                <c:pt idx="2725">
                  <c:v>41156</c:v>
                </c:pt>
                <c:pt idx="2726">
                  <c:v>41157</c:v>
                </c:pt>
                <c:pt idx="2727">
                  <c:v>41158</c:v>
                </c:pt>
                <c:pt idx="2728">
                  <c:v>41159</c:v>
                </c:pt>
                <c:pt idx="2729">
                  <c:v>41162</c:v>
                </c:pt>
                <c:pt idx="2730">
                  <c:v>41163</c:v>
                </c:pt>
                <c:pt idx="2731">
                  <c:v>41164</c:v>
                </c:pt>
                <c:pt idx="2732">
                  <c:v>41165</c:v>
                </c:pt>
                <c:pt idx="2733">
                  <c:v>41166</c:v>
                </c:pt>
                <c:pt idx="2734">
                  <c:v>41169</c:v>
                </c:pt>
                <c:pt idx="2735">
                  <c:v>41170</c:v>
                </c:pt>
                <c:pt idx="2736">
                  <c:v>41171</c:v>
                </c:pt>
                <c:pt idx="2737">
                  <c:v>41172</c:v>
                </c:pt>
                <c:pt idx="2738">
                  <c:v>41173</c:v>
                </c:pt>
                <c:pt idx="2739">
                  <c:v>41176</c:v>
                </c:pt>
                <c:pt idx="2740">
                  <c:v>41177</c:v>
                </c:pt>
                <c:pt idx="2741">
                  <c:v>41178</c:v>
                </c:pt>
                <c:pt idx="2742">
                  <c:v>41179</c:v>
                </c:pt>
                <c:pt idx="2743">
                  <c:v>41180</c:v>
                </c:pt>
                <c:pt idx="2744">
                  <c:v>41183</c:v>
                </c:pt>
                <c:pt idx="2745">
                  <c:v>41184</c:v>
                </c:pt>
                <c:pt idx="2746">
                  <c:v>41185</c:v>
                </c:pt>
                <c:pt idx="2747">
                  <c:v>41186</c:v>
                </c:pt>
                <c:pt idx="2748">
                  <c:v>41187</c:v>
                </c:pt>
                <c:pt idx="2749">
                  <c:v>41190</c:v>
                </c:pt>
                <c:pt idx="2750">
                  <c:v>41191</c:v>
                </c:pt>
                <c:pt idx="2751">
                  <c:v>41192</c:v>
                </c:pt>
                <c:pt idx="2752">
                  <c:v>41193</c:v>
                </c:pt>
                <c:pt idx="2753">
                  <c:v>41194</c:v>
                </c:pt>
                <c:pt idx="2754">
                  <c:v>41197</c:v>
                </c:pt>
                <c:pt idx="2755">
                  <c:v>41198</c:v>
                </c:pt>
                <c:pt idx="2756">
                  <c:v>41199</c:v>
                </c:pt>
                <c:pt idx="2757">
                  <c:v>41200</c:v>
                </c:pt>
                <c:pt idx="2758">
                  <c:v>41201</c:v>
                </c:pt>
                <c:pt idx="2759">
                  <c:v>41204</c:v>
                </c:pt>
                <c:pt idx="2760">
                  <c:v>41205</c:v>
                </c:pt>
                <c:pt idx="2761">
                  <c:v>41206</c:v>
                </c:pt>
                <c:pt idx="2762">
                  <c:v>41207</c:v>
                </c:pt>
                <c:pt idx="2763">
                  <c:v>41208</c:v>
                </c:pt>
                <c:pt idx="2764">
                  <c:v>41211</c:v>
                </c:pt>
                <c:pt idx="2765">
                  <c:v>41212</c:v>
                </c:pt>
                <c:pt idx="2766">
                  <c:v>41213</c:v>
                </c:pt>
                <c:pt idx="2767">
                  <c:v>41214</c:v>
                </c:pt>
                <c:pt idx="2768">
                  <c:v>41215</c:v>
                </c:pt>
                <c:pt idx="2769">
                  <c:v>41218</c:v>
                </c:pt>
                <c:pt idx="2770">
                  <c:v>41219</c:v>
                </c:pt>
                <c:pt idx="2771">
                  <c:v>41220</c:v>
                </c:pt>
                <c:pt idx="2772">
                  <c:v>41221</c:v>
                </c:pt>
                <c:pt idx="2773">
                  <c:v>41222</c:v>
                </c:pt>
                <c:pt idx="2774">
                  <c:v>41225</c:v>
                </c:pt>
                <c:pt idx="2775">
                  <c:v>41226</c:v>
                </c:pt>
                <c:pt idx="2776">
                  <c:v>41227</c:v>
                </c:pt>
                <c:pt idx="2777">
                  <c:v>41228</c:v>
                </c:pt>
                <c:pt idx="2778">
                  <c:v>41229</c:v>
                </c:pt>
                <c:pt idx="2779">
                  <c:v>41232</c:v>
                </c:pt>
                <c:pt idx="2780">
                  <c:v>41233</c:v>
                </c:pt>
                <c:pt idx="2781">
                  <c:v>41234</c:v>
                </c:pt>
                <c:pt idx="2782">
                  <c:v>41235</c:v>
                </c:pt>
                <c:pt idx="2783">
                  <c:v>41236</c:v>
                </c:pt>
                <c:pt idx="2784">
                  <c:v>41239</c:v>
                </c:pt>
                <c:pt idx="2785">
                  <c:v>41240</c:v>
                </c:pt>
                <c:pt idx="2786">
                  <c:v>41241</c:v>
                </c:pt>
                <c:pt idx="2787">
                  <c:v>41242</c:v>
                </c:pt>
                <c:pt idx="2788">
                  <c:v>41243</c:v>
                </c:pt>
                <c:pt idx="2789">
                  <c:v>41246</c:v>
                </c:pt>
                <c:pt idx="2790">
                  <c:v>41247</c:v>
                </c:pt>
                <c:pt idx="2791">
                  <c:v>41248</c:v>
                </c:pt>
                <c:pt idx="2792">
                  <c:v>41249</c:v>
                </c:pt>
                <c:pt idx="2793">
                  <c:v>41250</c:v>
                </c:pt>
                <c:pt idx="2794">
                  <c:v>41253</c:v>
                </c:pt>
                <c:pt idx="2795">
                  <c:v>41254</c:v>
                </c:pt>
                <c:pt idx="2796">
                  <c:v>41255</c:v>
                </c:pt>
                <c:pt idx="2797">
                  <c:v>41256</c:v>
                </c:pt>
                <c:pt idx="2798">
                  <c:v>41257</c:v>
                </c:pt>
                <c:pt idx="2799">
                  <c:v>41260</c:v>
                </c:pt>
                <c:pt idx="2800">
                  <c:v>41261</c:v>
                </c:pt>
                <c:pt idx="2801">
                  <c:v>41262</c:v>
                </c:pt>
                <c:pt idx="2802">
                  <c:v>41263</c:v>
                </c:pt>
                <c:pt idx="2803">
                  <c:v>41264</c:v>
                </c:pt>
                <c:pt idx="2804">
                  <c:v>41267</c:v>
                </c:pt>
                <c:pt idx="2805">
                  <c:v>41270</c:v>
                </c:pt>
                <c:pt idx="2806">
                  <c:v>41271</c:v>
                </c:pt>
                <c:pt idx="2807">
                  <c:v>41274</c:v>
                </c:pt>
                <c:pt idx="2808">
                  <c:v>41276</c:v>
                </c:pt>
                <c:pt idx="2809">
                  <c:v>41277</c:v>
                </c:pt>
                <c:pt idx="2810">
                  <c:v>41278</c:v>
                </c:pt>
                <c:pt idx="2811">
                  <c:v>41281</c:v>
                </c:pt>
                <c:pt idx="2812">
                  <c:v>41282</c:v>
                </c:pt>
                <c:pt idx="2813">
                  <c:v>41283</c:v>
                </c:pt>
                <c:pt idx="2814">
                  <c:v>41284</c:v>
                </c:pt>
                <c:pt idx="2815">
                  <c:v>41285</c:v>
                </c:pt>
                <c:pt idx="2816">
                  <c:v>41288</c:v>
                </c:pt>
                <c:pt idx="2817">
                  <c:v>41289</c:v>
                </c:pt>
                <c:pt idx="2818">
                  <c:v>41290</c:v>
                </c:pt>
                <c:pt idx="2819">
                  <c:v>41291</c:v>
                </c:pt>
                <c:pt idx="2820">
                  <c:v>41292</c:v>
                </c:pt>
                <c:pt idx="2821">
                  <c:v>41295</c:v>
                </c:pt>
                <c:pt idx="2822">
                  <c:v>41296</c:v>
                </c:pt>
                <c:pt idx="2823">
                  <c:v>41297</c:v>
                </c:pt>
                <c:pt idx="2824">
                  <c:v>41298</c:v>
                </c:pt>
                <c:pt idx="2825">
                  <c:v>41299</c:v>
                </c:pt>
                <c:pt idx="2826">
                  <c:v>41302</c:v>
                </c:pt>
                <c:pt idx="2827">
                  <c:v>41303</c:v>
                </c:pt>
                <c:pt idx="2828">
                  <c:v>41304</c:v>
                </c:pt>
                <c:pt idx="2829">
                  <c:v>41305</c:v>
                </c:pt>
                <c:pt idx="2830">
                  <c:v>41306</c:v>
                </c:pt>
                <c:pt idx="2831">
                  <c:v>41309</c:v>
                </c:pt>
                <c:pt idx="2832">
                  <c:v>41310</c:v>
                </c:pt>
                <c:pt idx="2833">
                  <c:v>41311</c:v>
                </c:pt>
                <c:pt idx="2834">
                  <c:v>41312</c:v>
                </c:pt>
                <c:pt idx="2835">
                  <c:v>41313</c:v>
                </c:pt>
                <c:pt idx="2836">
                  <c:v>41316</c:v>
                </c:pt>
                <c:pt idx="2837">
                  <c:v>41317</c:v>
                </c:pt>
                <c:pt idx="2838">
                  <c:v>41318</c:v>
                </c:pt>
                <c:pt idx="2839">
                  <c:v>41319</c:v>
                </c:pt>
                <c:pt idx="2840">
                  <c:v>41320</c:v>
                </c:pt>
                <c:pt idx="2841">
                  <c:v>41323</c:v>
                </c:pt>
                <c:pt idx="2842">
                  <c:v>41324</c:v>
                </c:pt>
                <c:pt idx="2843">
                  <c:v>41325</c:v>
                </c:pt>
                <c:pt idx="2844">
                  <c:v>41326</c:v>
                </c:pt>
                <c:pt idx="2845">
                  <c:v>41327</c:v>
                </c:pt>
                <c:pt idx="2846">
                  <c:v>41330</c:v>
                </c:pt>
                <c:pt idx="2847">
                  <c:v>41331</c:v>
                </c:pt>
                <c:pt idx="2848">
                  <c:v>41332</c:v>
                </c:pt>
                <c:pt idx="2849">
                  <c:v>41333</c:v>
                </c:pt>
                <c:pt idx="2850">
                  <c:v>41334</c:v>
                </c:pt>
                <c:pt idx="2851">
                  <c:v>41337</c:v>
                </c:pt>
                <c:pt idx="2852">
                  <c:v>41338</c:v>
                </c:pt>
                <c:pt idx="2853">
                  <c:v>41339</c:v>
                </c:pt>
                <c:pt idx="2854">
                  <c:v>41340</c:v>
                </c:pt>
                <c:pt idx="2855">
                  <c:v>41341</c:v>
                </c:pt>
                <c:pt idx="2856">
                  <c:v>41344</c:v>
                </c:pt>
                <c:pt idx="2857">
                  <c:v>41345</c:v>
                </c:pt>
                <c:pt idx="2858">
                  <c:v>41346</c:v>
                </c:pt>
                <c:pt idx="2859">
                  <c:v>41347</c:v>
                </c:pt>
                <c:pt idx="2860">
                  <c:v>41348</c:v>
                </c:pt>
                <c:pt idx="2861">
                  <c:v>41351</c:v>
                </c:pt>
                <c:pt idx="2862">
                  <c:v>41352</c:v>
                </c:pt>
                <c:pt idx="2863">
                  <c:v>41353</c:v>
                </c:pt>
                <c:pt idx="2864">
                  <c:v>41354</c:v>
                </c:pt>
                <c:pt idx="2865">
                  <c:v>41355</c:v>
                </c:pt>
                <c:pt idx="2866">
                  <c:v>41358</c:v>
                </c:pt>
                <c:pt idx="2867">
                  <c:v>41359</c:v>
                </c:pt>
                <c:pt idx="2868">
                  <c:v>41360</c:v>
                </c:pt>
                <c:pt idx="2869">
                  <c:v>41361</c:v>
                </c:pt>
                <c:pt idx="2870">
                  <c:v>41366</c:v>
                </c:pt>
                <c:pt idx="2871">
                  <c:v>41367</c:v>
                </c:pt>
                <c:pt idx="2872">
                  <c:v>41368</c:v>
                </c:pt>
                <c:pt idx="2873">
                  <c:v>41369</c:v>
                </c:pt>
                <c:pt idx="2874">
                  <c:v>41372</c:v>
                </c:pt>
                <c:pt idx="2875">
                  <c:v>41373</c:v>
                </c:pt>
                <c:pt idx="2876">
                  <c:v>41374</c:v>
                </c:pt>
                <c:pt idx="2877">
                  <c:v>41375</c:v>
                </c:pt>
                <c:pt idx="2878">
                  <c:v>41376</c:v>
                </c:pt>
                <c:pt idx="2879">
                  <c:v>41379</c:v>
                </c:pt>
                <c:pt idx="2880">
                  <c:v>41380</c:v>
                </c:pt>
                <c:pt idx="2881">
                  <c:v>41381</c:v>
                </c:pt>
                <c:pt idx="2882">
                  <c:v>41382</c:v>
                </c:pt>
                <c:pt idx="2883">
                  <c:v>41383</c:v>
                </c:pt>
                <c:pt idx="2884">
                  <c:v>41386</c:v>
                </c:pt>
                <c:pt idx="2885">
                  <c:v>41387</c:v>
                </c:pt>
                <c:pt idx="2886">
                  <c:v>41388</c:v>
                </c:pt>
                <c:pt idx="2887">
                  <c:v>41389</c:v>
                </c:pt>
                <c:pt idx="2888">
                  <c:v>41390</c:v>
                </c:pt>
                <c:pt idx="2889">
                  <c:v>41393</c:v>
                </c:pt>
                <c:pt idx="2890">
                  <c:v>41394</c:v>
                </c:pt>
                <c:pt idx="2891">
                  <c:v>41395</c:v>
                </c:pt>
                <c:pt idx="2892">
                  <c:v>41396</c:v>
                </c:pt>
                <c:pt idx="2893">
                  <c:v>41397</c:v>
                </c:pt>
                <c:pt idx="2894">
                  <c:v>41401</c:v>
                </c:pt>
                <c:pt idx="2895">
                  <c:v>41402</c:v>
                </c:pt>
                <c:pt idx="2896">
                  <c:v>41403</c:v>
                </c:pt>
                <c:pt idx="2897">
                  <c:v>41404</c:v>
                </c:pt>
                <c:pt idx="2898">
                  <c:v>41407</c:v>
                </c:pt>
                <c:pt idx="2899">
                  <c:v>41408</c:v>
                </c:pt>
                <c:pt idx="2900">
                  <c:v>41409</c:v>
                </c:pt>
                <c:pt idx="2901">
                  <c:v>41410</c:v>
                </c:pt>
                <c:pt idx="2902">
                  <c:v>41411</c:v>
                </c:pt>
                <c:pt idx="2903">
                  <c:v>41414</c:v>
                </c:pt>
                <c:pt idx="2904">
                  <c:v>41415</c:v>
                </c:pt>
                <c:pt idx="2905">
                  <c:v>41416</c:v>
                </c:pt>
                <c:pt idx="2906">
                  <c:v>41417</c:v>
                </c:pt>
                <c:pt idx="2907">
                  <c:v>41418</c:v>
                </c:pt>
                <c:pt idx="2908">
                  <c:v>41422</c:v>
                </c:pt>
                <c:pt idx="2909">
                  <c:v>41423</c:v>
                </c:pt>
                <c:pt idx="2910">
                  <c:v>41424</c:v>
                </c:pt>
                <c:pt idx="2911">
                  <c:v>41425</c:v>
                </c:pt>
                <c:pt idx="2912">
                  <c:v>41428</c:v>
                </c:pt>
                <c:pt idx="2913">
                  <c:v>41429</c:v>
                </c:pt>
                <c:pt idx="2914">
                  <c:v>41430</c:v>
                </c:pt>
                <c:pt idx="2915">
                  <c:v>41431</c:v>
                </c:pt>
                <c:pt idx="2916">
                  <c:v>41432</c:v>
                </c:pt>
                <c:pt idx="2917">
                  <c:v>41435</c:v>
                </c:pt>
                <c:pt idx="2918">
                  <c:v>41436</c:v>
                </c:pt>
                <c:pt idx="2919">
                  <c:v>41437</c:v>
                </c:pt>
                <c:pt idx="2920">
                  <c:v>41438</c:v>
                </c:pt>
                <c:pt idx="2921">
                  <c:v>41439</c:v>
                </c:pt>
                <c:pt idx="2922">
                  <c:v>41442</c:v>
                </c:pt>
                <c:pt idx="2923">
                  <c:v>41443</c:v>
                </c:pt>
                <c:pt idx="2924">
                  <c:v>41444</c:v>
                </c:pt>
                <c:pt idx="2925">
                  <c:v>41445</c:v>
                </c:pt>
                <c:pt idx="2926">
                  <c:v>41446</c:v>
                </c:pt>
                <c:pt idx="2927">
                  <c:v>41449</c:v>
                </c:pt>
                <c:pt idx="2928">
                  <c:v>41450</c:v>
                </c:pt>
                <c:pt idx="2929">
                  <c:v>41451</c:v>
                </c:pt>
                <c:pt idx="2930">
                  <c:v>41452</c:v>
                </c:pt>
                <c:pt idx="2931">
                  <c:v>41453</c:v>
                </c:pt>
                <c:pt idx="2932">
                  <c:v>41456</c:v>
                </c:pt>
                <c:pt idx="2933">
                  <c:v>41457</c:v>
                </c:pt>
                <c:pt idx="2934">
                  <c:v>41458</c:v>
                </c:pt>
                <c:pt idx="2935">
                  <c:v>41459</c:v>
                </c:pt>
                <c:pt idx="2936">
                  <c:v>41460</c:v>
                </c:pt>
                <c:pt idx="2937">
                  <c:v>41463</c:v>
                </c:pt>
                <c:pt idx="2938">
                  <c:v>41464</c:v>
                </c:pt>
                <c:pt idx="2939">
                  <c:v>41465</c:v>
                </c:pt>
                <c:pt idx="2940">
                  <c:v>41466</c:v>
                </c:pt>
                <c:pt idx="2941">
                  <c:v>41467</c:v>
                </c:pt>
                <c:pt idx="2942">
                  <c:v>41470</c:v>
                </c:pt>
                <c:pt idx="2943">
                  <c:v>41471</c:v>
                </c:pt>
                <c:pt idx="2944">
                  <c:v>41472</c:v>
                </c:pt>
                <c:pt idx="2945">
                  <c:v>41473</c:v>
                </c:pt>
                <c:pt idx="2946">
                  <c:v>41474</c:v>
                </c:pt>
                <c:pt idx="2947">
                  <c:v>41477</c:v>
                </c:pt>
                <c:pt idx="2948">
                  <c:v>41478</c:v>
                </c:pt>
                <c:pt idx="2949">
                  <c:v>41479</c:v>
                </c:pt>
                <c:pt idx="2950">
                  <c:v>41480</c:v>
                </c:pt>
                <c:pt idx="2951">
                  <c:v>41481</c:v>
                </c:pt>
                <c:pt idx="2952">
                  <c:v>41484</c:v>
                </c:pt>
                <c:pt idx="2953">
                  <c:v>41485</c:v>
                </c:pt>
                <c:pt idx="2954">
                  <c:v>41486</c:v>
                </c:pt>
                <c:pt idx="2955">
                  <c:v>41487</c:v>
                </c:pt>
                <c:pt idx="2956">
                  <c:v>41488</c:v>
                </c:pt>
                <c:pt idx="2957">
                  <c:v>41491</c:v>
                </c:pt>
                <c:pt idx="2958">
                  <c:v>41492</c:v>
                </c:pt>
                <c:pt idx="2959">
                  <c:v>41493</c:v>
                </c:pt>
                <c:pt idx="2960">
                  <c:v>41494</c:v>
                </c:pt>
                <c:pt idx="2961">
                  <c:v>41495</c:v>
                </c:pt>
                <c:pt idx="2962">
                  <c:v>41498</c:v>
                </c:pt>
                <c:pt idx="2963">
                  <c:v>41499</c:v>
                </c:pt>
                <c:pt idx="2964">
                  <c:v>41500</c:v>
                </c:pt>
                <c:pt idx="2965">
                  <c:v>41501</c:v>
                </c:pt>
                <c:pt idx="2966">
                  <c:v>41502</c:v>
                </c:pt>
                <c:pt idx="2967">
                  <c:v>41505</c:v>
                </c:pt>
                <c:pt idx="2968">
                  <c:v>41506</c:v>
                </c:pt>
                <c:pt idx="2969">
                  <c:v>41507</c:v>
                </c:pt>
                <c:pt idx="2970">
                  <c:v>41508</c:v>
                </c:pt>
                <c:pt idx="2971">
                  <c:v>41509</c:v>
                </c:pt>
                <c:pt idx="2972">
                  <c:v>41513</c:v>
                </c:pt>
                <c:pt idx="2973">
                  <c:v>41514</c:v>
                </c:pt>
                <c:pt idx="2974">
                  <c:v>41515</c:v>
                </c:pt>
                <c:pt idx="2975">
                  <c:v>41516</c:v>
                </c:pt>
                <c:pt idx="2976">
                  <c:v>41519</c:v>
                </c:pt>
                <c:pt idx="2977">
                  <c:v>41520</c:v>
                </c:pt>
                <c:pt idx="2978">
                  <c:v>41521</c:v>
                </c:pt>
                <c:pt idx="2979">
                  <c:v>41522</c:v>
                </c:pt>
                <c:pt idx="2980">
                  <c:v>41523</c:v>
                </c:pt>
                <c:pt idx="2981">
                  <c:v>41526</c:v>
                </c:pt>
                <c:pt idx="2982">
                  <c:v>41527</c:v>
                </c:pt>
                <c:pt idx="2983">
                  <c:v>41528</c:v>
                </c:pt>
                <c:pt idx="2984">
                  <c:v>41529</c:v>
                </c:pt>
                <c:pt idx="2985">
                  <c:v>41530</c:v>
                </c:pt>
                <c:pt idx="2986">
                  <c:v>41533</c:v>
                </c:pt>
                <c:pt idx="2987">
                  <c:v>41534</c:v>
                </c:pt>
                <c:pt idx="2988">
                  <c:v>41535</c:v>
                </c:pt>
                <c:pt idx="2989">
                  <c:v>41536</c:v>
                </c:pt>
                <c:pt idx="2990">
                  <c:v>41537</c:v>
                </c:pt>
                <c:pt idx="2991">
                  <c:v>41540</c:v>
                </c:pt>
                <c:pt idx="2992">
                  <c:v>41541</c:v>
                </c:pt>
                <c:pt idx="2993">
                  <c:v>41542</c:v>
                </c:pt>
                <c:pt idx="2994">
                  <c:v>41543</c:v>
                </c:pt>
                <c:pt idx="2995">
                  <c:v>41544</c:v>
                </c:pt>
                <c:pt idx="2996">
                  <c:v>41547</c:v>
                </c:pt>
                <c:pt idx="2997">
                  <c:v>41548</c:v>
                </c:pt>
                <c:pt idx="2998">
                  <c:v>41549</c:v>
                </c:pt>
                <c:pt idx="2999">
                  <c:v>41550</c:v>
                </c:pt>
                <c:pt idx="3000">
                  <c:v>41551</c:v>
                </c:pt>
                <c:pt idx="3001">
                  <c:v>41554</c:v>
                </c:pt>
                <c:pt idx="3002">
                  <c:v>41555</c:v>
                </c:pt>
                <c:pt idx="3003">
                  <c:v>41556</c:v>
                </c:pt>
                <c:pt idx="3004">
                  <c:v>41557</c:v>
                </c:pt>
                <c:pt idx="3005">
                  <c:v>41558</c:v>
                </c:pt>
                <c:pt idx="3006">
                  <c:v>41561</c:v>
                </c:pt>
                <c:pt idx="3007">
                  <c:v>41562</c:v>
                </c:pt>
                <c:pt idx="3008">
                  <c:v>41563</c:v>
                </c:pt>
                <c:pt idx="3009">
                  <c:v>41564</c:v>
                </c:pt>
                <c:pt idx="3010">
                  <c:v>41565</c:v>
                </c:pt>
                <c:pt idx="3011">
                  <c:v>41568</c:v>
                </c:pt>
                <c:pt idx="3012">
                  <c:v>41569</c:v>
                </c:pt>
                <c:pt idx="3013">
                  <c:v>41570</c:v>
                </c:pt>
                <c:pt idx="3014">
                  <c:v>41571</c:v>
                </c:pt>
                <c:pt idx="3015">
                  <c:v>41572</c:v>
                </c:pt>
                <c:pt idx="3016">
                  <c:v>41575</c:v>
                </c:pt>
                <c:pt idx="3017">
                  <c:v>41576</c:v>
                </c:pt>
                <c:pt idx="3018">
                  <c:v>41577</c:v>
                </c:pt>
                <c:pt idx="3019">
                  <c:v>41578</c:v>
                </c:pt>
                <c:pt idx="3020">
                  <c:v>41579</c:v>
                </c:pt>
                <c:pt idx="3021">
                  <c:v>41582</c:v>
                </c:pt>
                <c:pt idx="3022">
                  <c:v>41583</c:v>
                </c:pt>
                <c:pt idx="3023">
                  <c:v>41584</c:v>
                </c:pt>
                <c:pt idx="3024">
                  <c:v>41585</c:v>
                </c:pt>
                <c:pt idx="3025">
                  <c:v>41586</c:v>
                </c:pt>
                <c:pt idx="3026">
                  <c:v>41589</c:v>
                </c:pt>
                <c:pt idx="3027">
                  <c:v>41590</c:v>
                </c:pt>
                <c:pt idx="3028">
                  <c:v>41591</c:v>
                </c:pt>
                <c:pt idx="3029">
                  <c:v>41592</c:v>
                </c:pt>
                <c:pt idx="3030">
                  <c:v>41593</c:v>
                </c:pt>
                <c:pt idx="3031">
                  <c:v>41596</c:v>
                </c:pt>
                <c:pt idx="3032">
                  <c:v>41597</c:v>
                </c:pt>
                <c:pt idx="3033">
                  <c:v>41598</c:v>
                </c:pt>
                <c:pt idx="3034">
                  <c:v>41599</c:v>
                </c:pt>
                <c:pt idx="3035">
                  <c:v>41600</c:v>
                </c:pt>
                <c:pt idx="3036">
                  <c:v>41603</c:v>
                </c:pt>
                <c:pt idx="3037">
                  <c:v>41604</c:v>
                </c:pt>
                <c:pt idx="3038">
                  <c:v>41605</c:v>
                </c:pt>
                <c:pt idx="3039">
                  <c:v>41606</c:v>
                </c:pt>
                <c:pt idx="3040">
                  <c:v>41607</c:v>
                </c:pt>
                <c:pt idx="3041">
                  <c:v>41610</c:v>
                </c:pt>
                <c:pt idx="3042">
                  <c:v>41611</c:v>
                </c:pt>
                <c:pt idx="3043">
                  <c:v>41612</c:v>
                </c:pt>
                <c:pt idx="3044">
                  <c:v>41613</c:v>
                </c:pt>
                <c:pt idx="3045">
                  <c:v>41614</c:v>
                </c:pt>
                <c:pt idx="3046">
                  <c:v>41617</c:v>
                </c:pt>
                <c:pt idx="3047">
                  <c:v>41618</c:v>
                </c:pt>
                <c:pt idx="3048">
                  <c:v>41619</c:v>
                </c:pt>
                <c:pt idx="3049">
                  <c:v>41620</c:v>
                </c:pt>
                <c:pt idx="3050">
                  <c:v>41621</c:v>
                </c:pt>
                <c:pt idx="3051">
                  <c:v>41624</c:v>
                </c:pt>
                <c:pt idx="3052">
                  <c:v>41625</c:v>
                </c:pt>
                <c:pt idx="3053">
                  <c:v>41626</c:v>
                </c:pt>
                <c:pt idx="3054">
                  <c:v>41627</c:v>
                </c:pt>
                <c:pt idx="3055">
                  <c:v>41628</c:v>
                </c:pt>
                <c:pt idx="3056">
                  <c:v>41631</c:v>
                </c:pt>
                <c:pt idx="3057">
                  <c:v>41632</c:v>
                </c:pt>
                <c:pt idx="3058">
                  <c:v>41635</c:v>
                </c:pt>
                <c:pt idx="3059">
                  <c:v>41638</c:v>
                </c:pt>
                <c:pt idx="3060">
                  <c:v>41639</c:v>
                </c:pt>
                <c:pt idx="3061">
                  <c:v>41641</c:v>
                </c:pt>
                <c:pt idx="3062">
                  <c:v>41642</c:v>
                </c:pt>
                <c:pt idx="3063">
                  <c:v>41645</c:v>
                </c:pt>
                <c:pt idx="3064">
                  <c:v>41646</c:v>
                </c:pt>
                <c:pt idx="3065">
                  <c:v>41647</c:v>
                </c:pt>
                <c:pt idx="3066">
                  <c:v>41648</c:v>
                </c:pt>
                <c:pt idx="3067">
                  <c:v>41649</c:v>
                </c:pt>
                <c:pt idx="3068">
                  <c:v>41652</c:v>
                </c:pt>
                <c:pt idx="3069">
                  <c:v>41653</c:v>
                </c:pt>
                <c:pt idx="3070">
                  <c:v>41654</c:v>
                </c:pt>
                <c:pt idx="3071">
                  <c:v>41655</c:v>
                </c:pt>
                <c:pt idx="3072">
                  <c:v>41656</c:v>
                </c:pt>
                <c:pt idx="3073">
                  <c:v>41659</c:v>
                </c:pt>
                <c:pt idx="3074">
                  <c:v>41660</c:v>
                </c:pt>
                <c:pt idx="3075">
                  <c:v>41661</c:v>
                </c:pt>
                <c:pt idx="3076">
                  <c:v>41662</c:v>
                </c:pt>
                <c:pt idx="3077">
                  <c:v>41663</c:v>
                </c:pt>
                <c:pt idx="3078">
                  <c:v>41666</c:v>
                </c:pt>
                <c:pt idx="3079">
                  <c:v>41667</c:v>
                </c:pt>
                <c:pt idx="3080">
                  <c:v>41668</c:v>
                </c:pt>
                <c:pt idx="3081">
                  <c:v>41669</c:v>
                </c:pt>
                <c:pt idx="3082">
                  <c:v>41670</c:v>
                </c:pt>
                <c:pt idx="3083">
                  <c:v>41673</c:v>
                </c:pt>
                <c:pt idx="3084">
                  <c:v>41674</c:v>
                </c:pt>
                <c:pt idx="3085">
                  <c:v>41675</c:v>
                </c:pt>
                <c:pt idx="3086">
                  <c:v>41676</c:v>
                </c:pt>
                <c:pt idx="3087">
                  <c:v>41677</c:v>
                </c:pt>
                <c:pt idx="3088">
                  <c:v>41680</c:v>
                </c:pt>
                <c:pt idx="3089">
                  <c:v>41681</c:v>
                </c:pt>
                <c:pt idx="3090">
                  <c:v>41682</c:v>
                </c:pt>
                <c:pt idx="3091">
                  <c:v>41683</c:v>
                </c:pt>
                <c:pt idx="3092">
                  <c:v>41684</c:v>
                </c:pt>
                <c:pt idx="3093">
                  <c:v>41687</c:v>
                </c:pt>
                <c:pt idx="3094">
                  <c:v>41688</c:v>
                </c:pt>
                <c:pt idx="3095">
                  <c:v>41689</c:v>
                </c:pt>
                <c:pt idx="3096">
                  <c:v>41690</c:v>
                </c:pt>
                <c:pt idx="3097">
                  <c:v>41691</c:v>
                </c:pt>
                <c:pt idx="3098">
                  <c:v>41694</c:v>
                </c:pt>
                <c:pt idx="3099">
                  <c:v>41695</c:v>
                </c:pt>
                <c:pt idx="3100">
                  <c:v>41696</c:v>
                </c:pt>
                <c:pt idx="3101">
                  <c:v>41697</c:v>
                </c:pt>
                <c:pt idx="3102">
                  <c:v>41698</c:v>
                </c:pt>
                <c:pt idx="3103">
                  <c:v>41701</c:v>
                </c:pt>
                <c:pt idx="3104">
                  <c:v>41702</c:v>
                </c:pt>
                <c:pt idx="3105">
                  <c:v>41703</c:v>
                </c:pt>
                <c:pt idx="3106">
                  <c:v>41704</c:v>
                </c:pt>
                <c:pt idx="3107">
                  <c:v>41705</c:v>
                </c:pt>
                <c:pt idx="3108">
                  <c:v>41708</c:v>
                </c:pt>
                <c:pt idx="3109">
                  <c:v>41709</c:v>
                </c:pt>
                <c:pt idx="3110">
                  <c:v>41710</c:v>
                </c:pt>
                <c:pt idx="3111">
                  <c:v>41711</c:v>
                </c:pt>
                <c:pt idx="3112">
                  <c:v>41712</c:v>
                </c:pt>
                <c:pt idx="3113">
                  <c:v>41715</c:v>
                </c:pt>
                <c:pt idx="3114">
                  <c:v>41716</c:v>
                </c:pt>
                <c:pt idx="3115">
                  <c:v>41717</c:v>
                </c:pt>
                <c:pt idx="3116">
                  <c:v>41718</c:v>
                </c:pt>
                <c:pt idx="3117">
                  <c:v>41719</c:v>
                </c:pt>
                <c:pt idx="3118">
                  <c:v>41722</c:v>
                </c:pt>
                <c:pt idx="3119">
                  <c:v>41723</c:v>
                </c:pt>
                <c:pt idx="3120">
                  <c:v>41724</c:v>
                </c:pt>
                <c:pt idx="3121">
                  <c:v>41725</c:v>
                </c:pt>
                <c:pt idx="3122">
                  <c:v>41726</c:v>
                </c:pt>
                <c:pt idx="3123">
                  <c:v>41729</c:v>
                </c:pt>
                <c:pt idx="3124">
                  <c:v>41730</c:v>
                </c:pt>
                <c:pt idx="3125">
                  <c:v>41731</c:v>
                </c:pt>
                <c:pt idx="3126">
                  <c:v>41732</c:v>
                </c:pt>
                <c:pt idx="3127">
                  <c:v>41733</c:v>
                </c:pt>
                <c:pt idx="3128">
                  <c:v>41736</c:v>
                </c:pt>
                <c:pt idx="3129">
                  <c:v>41737</c:v>
                </c:pt>
                <c:pt idx="3130">
                  <c:v>41738</c:v>
                </c:pt>
                <c:pt idx="3131">
                  <c:v>41739</c:v>
                </c:pt>
                <c:pt idx="3132">
                  <c:v>41740</c:v>
                </c:pt>
                <c:pt idx="3133">
                  <c:v>41743</c:v>
                </c:pt>
                <c:pt idx="3134">
                  <c:v>41744</c:v>
                </c:pt>
                <c:pt idx="3135">
                  <c:v>41745</c:v>
                </c:pt>
                <c:pt idx="3136">
                  <c:v>41746</c:v>
                </c:pt>
                <c:pt idx="3137">
                  <c:v>41751</c:v>
                </c:pt>
                <c:pt idx="3138">
                  <c:v>41752</c:v>
                </c:pt>
                <c:pt idx="3139">
                  <c:v>41753</c:v>
                </c:pt>
                <c:pt idx="3140">
                  <c:v>41754</c:v>
                </c:pt>
                <c:pt idx="3141">
                  <c:v>41757</c:v>
                </c:pt>
                <c:pt idx="3142">
                  <c:v>41758</c:v>
                </c:pt>
                <c:pt idx="3143">
                  <c:v>41759</c:v>
                </c:pt>
                <c:pt idx="3144">
                  <c:v>41760</c:v>
                </c:pt>
                <c:pt idx="3145">
                  <c:v>41761</c:v>
                </c:pt>
                <c:pt idx="3146">
                  <c:v>41765</c:v>
                </c:pt>
                <c:pt idx="3147">
                  <c:v>41766</c:v>
                </c:pt>
                <c:pt idx="3148">
                  <c:v>41767</c:v>
                </c:pt>
                <c:pt idx="3149">
                  <c:v>41768</c:v>
                </c:pt>
                <c:pt idx="3150">
                  <c:v>41771</c:v>
                </c:pt>
                <c:pt idx="3151">
                  <c:v>41772</c:v>
                </c:pt>
                <c:pt idx="3152">
                  <c:v>41773</c:v>
                </c:pt>
                <c:pt idx="3153">
                  <c:v>41774</c:v>
                </c:pt>
                <c:pt idx="3154">
                  <c:v>41775</c:v>
                </c:pt>
                <c:pt idx="3155">
                  <c:v>41778</c:v>
                </c:pt>
                <c:pt idx="3156">
                  <c:v>41779</c:v>
                </c:pt>
                <c:pt idx="3157">
                  <c:v>41780</c:v>
                </c:pt>
                <c:pt idx="3158">
                  <c:v>41781</c:v>
                </c:pt>
                <c:pt idx="3159">
                  <c:v>41782</c:v>
                </c:pt>
                <c:pt idx="3160">
                  <c:v>41786</c:v>
                </c:pt>
                <c:pt idx="3161">
                  <c:v>41787</c:v>
                </c:pt>
                <c:pt idx="3162">
                  <c:v>41788</c:v>
                </c:pt>
                <c:pt idx="3163">
                  <c:v>41789</c:v>
                </c:pt>
                <c:pt idx="3164">
                  <c:v>41792</c:v>
                </c:pt>
                <c:pt idx="3165">
                  <c:v>41793</c:v>
                </c:pt>
                <c:pt idx="3166">
                  <c:v>41794</c:v>
                </c:pt>
                <c:pt idx="3167">
                  <c:v>41795</c:v>
                </c:pt>
                <c:pt idx="3168">
                  <c:v>41796</c:v>
                </c:pt>
                <c:pt idx="3169">
                  <c:v>41799</c:v>
                </c:pt>
                <c:pt idx="3170">
                  <c:v>41800</c:v>
                </c:pt>
                <c:pt idx="3171">
                  <c:v>41801</c:v>
                </c:pt>
                <c:pt idx="3172">
                  <c:v>41802</c:v>
                </c:pt>
                <c:pt idx="3173">
                  <c:v>41803</c:v>
                </c:pt>
                <c:pt idx="3174">
                  <c:v>41806</c:v>
                </c:pt>
                <c:pt idx="3175">
                  <c:v>41807</c:v>
                </c:pt>
                <c:pt idx="3176">
                  <c:v>41808</c:v>
                </c:pt>
                <c:pt idx="3177">
                  <c:v>41809</c:v>
                </c:pt>
                <c:pt idx="3178">
                  <c:v>41810</c:v>
                </c:pt>
                <c:pt idx="3179">
                  <c:v>41813</c:v>
                </c:pt>
                <c:pt idx="3180">
                  <c:v>41814</c:v>
                </c:pt>
                <c:pt idx="3181">
                  <c:v>41815</c:v>
                </c:pt>
                <c:pt idx="3182">
                  <c:v>41816</c:v>
                </c:pt>
                <c:pt idx="3183">
                  <c:v>41817</c:v>
                </c:pt>
                <c:pt idx="3184">
                  <c:v>41820</c:v>
                </c:pt>
                <c:pt idx="3185">
                  <c:v>41821</c:v>
                </c:pt>
                <c:pt idx="3186">
                  <c:v>41822</c:v>
                </c:pt>
                <c:pt idx="3187">
                  <c:v>41823</c:v>
                </c:pt>
                <c:pt idx="3188">
                  <c:v>41824</c:v>
                </c:pt>
                <c:pt idx="3189">
                  <c:v>41827</c:v>
                </c:pt>
                <c:pt idx="3190">
                  <c:v>41828</c:v>
                </c:pt>
                <c:pt idx="3191">
                  <c:v>41829</c:v>
                </c:pt>
                <c:pt idx="3192">
                  <c:v>41830</c:v>
                </c:pt>
                <c:pt idx="3193">
                  <c:v>41831</c:v>
                </c:pt>
                <c:pt idx="3194">
                  <c:v>41834</c:v>
                </c:pt>
                <c:pt idx="3195">
                  <c:v>41835</c:v>
                </c:pt>
                <c:pt idx="3196">
                  <c:v>41836</c:v>
                </c:pt>
                <c:pt idx="3197">
                  <c:v>41837</c:v>
                </c:pt>
                <c:pt idx="3198">
                  <c:v>41838</c:v>
                </c:pt>
                <c:pt idx="3199">
                  <c:v>41841</c:v>
                </c:pt>
                <c:pt idx="3200">
                  <c:v>41842</c:v>
                </c:pt>
                <c:pt idx="3201">
                  <c:v>41843</c:v>
                </c:pt>
                <c:pt idx="3202">
                  <c:v>41844</c:v>
                </c:pt>
                <c:pt idx="3203">
                  <c:v>41845</c:v>
                </c:pt>
                <c:pt idx="3204">
                  <c:v>41848</c:v>
                </c:pt>
                <c:pt idx="3205">
                  <c:v>41849</c:v>
                </c:pt>
                <c:pt idx="3206">
                  <c:v>41850</c:v>
                </c:pt>
                <c:pt idx="3207">
                  <c:v>41851</c:v>
                </c:pt>
                <c:pt idx="3208">
                  <c:v>41852</c:v>
                </c:pt>
                <c:pt idx="3209">
                  <c:v>41855</c:v>
                </c:pt>
                <c:pt idx="3210">
                  <c:v>41856</c:v>
                </c:pt>
                <c:pt idx="3211">
                  <c:v>41857</c:v>
                </c:pt>
                <c:pt idx="3212">
                  <c:v>41858</c:v>
                </c:pt>
                <c:pt idx="3213">
                  <c:v>41859</c:v>
                </c:pt>
                <c:pt idx="3214">
                  <c:v>41862</c:v>
                </c:pt>
                <c:pt idx="3215">
                  <c:v>41863</c:v>
                </c:pt>
                <c:pt idx="3216">
                  <c:v>41864</c:v>
                </c:pt>
                <c:pt idx="3217">
                  <c:v>41865</c:v>
                </c:pt>
                <c:pt idx="3218">
                  <c:v>41866</c:v>
                </c:pt>
                <c:pt idx="3219">
                  <c:v>41869</c:v>
                </c:pt>
                <c:pt idx="3220">
                  <c:v>41870</c:v>
                </c:pt>
                <c:pt idx="3221">
                  <c:v>41871</c:v>
                </c:pt>
                <c:pt idx="3222">
                  <c:v>41872</c:v>
                </c:pt>
                <c:pt idx="3223">
                  <c:v>41873</c:v>
                </c:pt>
                <c:pt idx="3224">
                  <c:v>41876</c:v>
                </c:pt>
                <c:pt idx="3225">
                  <c:v>41877</c:v>
                </c:pt>
                <c:pt idx="3226">
                  <c:v>41878</c:v>
                </c:pt>
                <c:pt idx="3227">
                  <c:v>41879</c:v>
                </c:pt>
                <c:pt idx="3228">
                  <c:v>41880</c:v>
                </c:pt>
                <c:pt idx="3229">
                  <c:v>41883</c:v>
                </c:pt>
                <c:pt idx="3230">
                  <c:v>41884</c:v>
                </c:pt>
                <c:pt idx="3231">
                  <c:v>41885</c:v>
                </c:pt>
                <c:pt idx="3232">
                  <c:v>41886</c:v>
                </c:pt>
                <c:pt idx="3233">
                  <c:v>41887</c:v>
                </c:pt>
                <c:pt idx="3234">
                  <c:v>41890</c:v>
                </c:pt>
                <c:pt idx="3235">
                  <c:v>41891</c:v>
                </c:pt>
                <c:pt idx="3236">
                  <c:v>41892</c:v>
                </c:pt>
                <c:pt idx="3237">
                  <c:v>41893</c:v>
                </c:pt>
                <c:pt idx="3238">
                  <c:v>41894</c:v>
                </c:pt>
                <c:pt idx="3239">
                  <c:v>41897</c:v>
                </c:pt>
                <c:pt idx="3240">
                  <c:v>41898</c:v>
                </c:pt>
                <c:pt idx="3241">
                  <c:v>41899</c:v>
                </c:pt>
                <c:pt idx="3242">
                  <c:v>41900</c:v>
                </c:pt>
                <c:pt idx="3243">
                  <c:v>41901</c:v>
                </c:pt>
                <c:pt idx="3244">
                  <c:v>41904</c:v>
                </c:pt>
                <c:pt idx="3245">
                  <c:v>41905</c:v>
                </c:pt>
                <c:pt idx="3246">
                  <c:v>41906</c:v>
                </c:pt>
                <c:pt idx="3247">
                  <c:v>41907</c:v>
                </c:pt>
                <c:pt idx="3248">
                  <c:v>41908</c:v>
                </c:pt>
                <c:pt idx="3249">
                  <c:v>41911</c:v>
                </c:pt>
                <c:pt idx="3250">
                  <c:v>41912</c:v>
                </c:pt>
                <c:pt idx="3251">
                  <c:v>41913</c:v>
                </c:pt>
                <c:pt idx="3252">
                  <c:v>41914</c:v>
                </c:pt>
                <c:pt idx="3253">
                  <c:v>41915</c:v>
                </c:pt>
                <c:pt idx="3254">
                  <c:v>41918</c:v>
                </c:pt>
                <c:pt idx="3255">
                  <c:v>41919</c:v>
                </c:pt>
                <c:pt idx="3256">
                  <c:v>41920</c:v>
                </c:pt>
                <c:pt idx="3257">
                  <c:v>41921</c:v>
                </c:pt>
                <c:pt idx="3258">
                  <c:v>41922</c:v>
                </c:pt>
                <c:pt idx="3259">
                  <c:v>41925</c:v>
                </c:pt>
                <c:pt idx="3260">
                  <c:v>41926</c:v>
                </c:pt>
                <c:pt idx="3261">
                  <c:v>41927</c:v>
                </c:pt>
                <c:pt idx="3262">
                  <c:v>41928</c:v>
                </c:pt>
                <c:pt idx="3263">
                  <c:v>41929</c:v>
                </c:pt>
                <c:pt idx="3264">
                  <c:v>41932</c:v>
                </c:pt>
                <c:pt idx="3265">
                  <c:v>41933</c:v>
                </c:pt>
                <c:pt idx="3266">
                  <c:v>41934</c:v>
                </c:pt>
                <c:pt idx="3267">
                  <c:v>41935</c:v>
                </c:pt>
                <c:pt idx="3268">
                  <c:v>41936</c:v>
                </c:pt>
                <c:pt idx="3269">
                  <c:v>41939</c:v>
                </c:pt>
                <c:pt idx="3270">
                  <c:v>41940</c:v>
                </c:pt>
                <c:pt idx="3271">
                  <c:v>41941</c:v>
                </c:pt>
                <c:pt idx="3272">
                  <c:v>41942</c:v>
                </c:pt>
                <c:pt idx="3273">
                  <c:v>41943</c:v>
                </c:pt>
                <c:pt idx="3274">
                  <c:v>41946</c:v>
                </c:pt>
                <c:pt idx="3275">
                  <c:v>41947</c:v>
                </c:pt>
                <c:pt idx="3276">
                  <c:v>41948</c:v>
                </c:pt>
                <c:pt idx="3277">
                  <c:v>41949</c:v>
                </c:pt>
                <c:pt idx="3278">
                  <c:v>41950</c:v>
                </c:pt>
                <c:pt idx="3279">
                  <c:v>41953</c:v>
                </c:pt>
                <c:pt idx="3280">
                  <c:v>41954</c:v>
                </c:pt>
                <c:pt idx="3281">
                  <c:v>41955</c:v>
                </c:pt>
                <c:pt idx="3282">
                  <c:v>41956</c:v>
                </c:pt>
                <c:pt idx="3283">
                  <c:v>41957</c:v>
                </c:pt>
                <c:pt idx="3284">
                  <c:v>41960</c:v>
                </c:pt>
                <c:pt idx="3285">
                  <c:v>41961</c:v>
                </c:pt>
                <c:pt idx="3286">
                  <c:v>41962</c:v>
                </c:pt>
                <c:pt idx="3287">
                  <c:v>41963</c:v>
                </c:pt>
                <c:pt idx="3288">
                  <c:v>41964</c:v>
                </c:pt>
                <c:pt idx="3289">
                  <c:v>41967</c:v>
                </c:pt>
                <c:pt idx="3290">
                  <c:v>41968</c:v>
                </c:pt>
                <c:pt idx="3291">
                  <c:v>41969</c:v>
                </c:pt>
                <c:pt idx="3292">
                  <c:v>41970</c:v>
                </c:pt>
                <c:pt idx="3293">
                  <c:v>41971</c:v>
                </c:pt>
                <c:pt idx="3294">
                  <c:v>41974</c:v>
                </c:pt>
                <c:pt idx="3295">
                  <c:v>41975</c:v>
                </c:pt>
                <c:pt idx="3296">
                  <c:v>41976</c:v>
                </c:pt>
                <c:pt idx="3297">
                  <c:v>41977</c:v>
                </c:pt>
                <c:pt idx="3298">
                  <c:v>41978</c:v>
                </c:pt>
                <c:pt idx="3299">
                  <c:v>41981</c:v>
                </c:pt>
                <c:pt idx="3300">
                  <c:v>41982</c:v>
                </c:pt>
                <c:pt idx="3301">
                  <c:v>41983</c:v>
                </c:pt>
                <c:pt idx="3302">
                  <c:v>41984</c:v>
                </c:pt>
                <c:pt idx="3303">
                  <c:v>41985</c:v>
                </c:pt>
                <c:pt idx="3304">
                  <c:v>41988</c:v>
                </c:pt>
                <c:pt idx="3305">
                  <c:v>41989</c:v>
                </c:pt>
                <c:pt idx="3306">
                  <c:v>41990</c:v>
                </c:pt>
                <c:pt idx="3307">
                  <c:v>41991</c:v>
                </c:pt>
                <c:pt idx="3308">
                  <c:v>41992</c:v>
                </c:pt>
                <c:pt idx="3309">
                  <c:v>41995</c:v>
                </c:pt>
                <c:pt idx="3310">
                  <c:v>41996</c:v>
                </c:pt>
                <c:pt idx="3311">
                  <c:v>41997</c:v>
                </c:pt>
                <c:pt idx="3312">
                  <c:v>42002</c:v>
                </c:pt>
                <c:pt idx="3313">
                  <c:v>42003</c:v>
                </c:pt>
                <c:pt idx="3314">
                  <c:v>42004</c:v>
                </c:pt>
                <c:pt idx="3315">
                  <c:v>42006</c:v>
                </c:pt>
                <c:pt idx="3316">
                  <c:v>42009</c:v>
                </c:pt>
                <c:pt idx="3317">
                  <c:v>42010</c:v>
                </c:pt>
                <c:pt idx="3318">
                  <c:v>42011</c:v>
                </c:pt>
                <c:pt idx="3319">
                  <c:v>42012</c:v>
                </c:pt>
                <c:pt idx="3320">
                  <c:v>42013</c:v>
                </c:pt>
                <c:pt idx="3321">
                  <c:v>42016</c:v>
                </c:pt>
                <c:pt idx="3322">
                  <c:v>42017</c:v>
                </c:pt>
                <c:pt idx="3323">
                  <c:v>42018</c:v>
                </c:pt>
                <c:pt idx="3324">
                  <c:v>42019</c:v>
                </c:pt>
                <c:pt idx="3325">
                  <c:v>42020</c:v>
                </c:pt>
                <c:pt idx="3326">
                  <c:v>42023</c:v>
                </c:pt>
                <c:pt idx="3327">
                  <c:v>42024</c:v>
                </c:pt>
                <c:pt idx="3328">
                  <c:v>42025</c:v>
                </c:pt>
                <c:pt idx="3329">
                  <c:v>42026</c:v>
                </c:pt>
                <c:pt idx="3330">
                  <c:v>42027</c:v>
                </c:pt>
                <c:pt idx="3331">
                  <c:v>42030</c:v>
                </c:pt>
                <c:pt idx="3332">
                  <c:v>42031</c:v>
                </c:pt>
                <c:pt idx="3333">
                  <c:v>42032</c:v>
                </c:pt>
                <c:pt idx="3334">
                  <c:v>42033</c:v>
                </c:pt>
                <c:pt idx="3335">
                  <c:v>42034</c:v>
                </c:pt>
                <c:pt idx="3336">
                  <c:v>42037</c:v>
                </c:pt>
                <c:pt idx="3337">
                  <c:v>42038</c:v>
                </c:pt>
                <c:pt idx="3338">
                  <c:v>42039</c:v>
                </c:pt>
                <c:pt idx="3339">
                  <c:v>42040</c:v>
                </c:pt>
                <c:pt idx="3340">
                  <c:v>42041</c:v>
                </c:pt>
                <c:pt idx="3341">
                  <c:v>42044</c:v>
                </c:pt>
                <c:pt idx="3342">
                  <c:v>42045</c:v>
                </c:pt>
                <c:pt idx="3343">
                  <c:v>42046</c:v>
                </c:pt>
                <c:pt idx="3344">
                  <c:v>42047</c:v>
                </c:pt>
                <c:pt idx="3345">
                  <c:v>42048</c:v>
                </c:pt>
                <c:pt idx="3346">
                  <c:v>42051</c:v>
                </c:pt>
                <c:pt idx="3347">
                  <c:v>42052</c:v>
                </c:pt>
                <c:pt idx="3348">
                  <c:v>42053</c:v>
                </c:pt>
                <c:pt idx="3349">
                  <c:v>42054</c:v>
                </c:pt>
                <c:pt idx="3350">
                  <c:v>42055</c:v>
                </c:pt>
                <c:pt idx="3351">
                  <c:v>42058</c:v>
                </c:pt>
                <c:pt idx="3352">
                  <c:v>42059</c:v>
                </c:pt>
                <c:pt idx="3353">
                  <c:v>42060</c:v>
                </c:pt>
                <c:pt idx="3354">
                  <c:v>42061</c:v>
                </c:pt>
                <c:pt idx="3355">
                  <c:v>42062</c:v>
                </c:pt>
                <c:pt idx="3356">
                  <c:v>42065</c:v>
                </c:pt>
                <c:pt idx="3357">
                  <c:v>42066</c:v>
                </c:pt>
                <c:pt idx="3358">
                  <c:v>42067</c:v>
                </c:pt>
                <c:pt idx="3359">
                  <c:v>42068</c:v>
                </c:pt>
                <c:pt idx="3360">
                  <c:v>42069</c:v>
                </c:pt>
                <c:pt idx="3361">
                  <c:v>42072</c:v>
                </c:pt>
                <c:pt idx="3362">
                  <c:v>42073</c:v>
                </c:pt>
                <c:pt idx="3363">
                  <c:v>42074</c:v>
                </c:pt>
                <c:pt idx="3364">
                  <c:v>42075</c:v>
                </c:pt>
                <c:pt idx="3365">
                  <c:v>42076</c:v>
                </c:pt>
                <c:pt idx="3366">
                  <c:v>42079</c:v>
                </c:pt>
                <c:pt idx="3367">
                  <c:v>42080</c:v>
                </c:pt>
                <c:pt idx="3368">
                  <c:v>42081</c:v>
                </c:pt>
                <c:pt idx="3369">
                  <c:v>42082</c:v>
                </c:pt>
                <c:pt idx="3370">
                  <c:v>42083</c:v>
                </c:pt>
                <c:pt idx="3371">
                  <c:v>42086</c:v>
                </c:pt>
                <c:pt idx="3372">
                  <c:v>42087</c:v>
                </c:pt>
                <c:pt idx="3373">
                  <c:v>42088</c:v>
                </c:pt>
                <c:pt idx="3374">
                  <c:v>42089</c:v>
                </c:pt>
                <c:pt idx="3375">
                  <c:v>42090</c:v>
                </c:pt>
                <c:pt idx="3376">
                  <c:v>42093</c:v>
                </c:pt>
                <c:pt idx="3377">
                  <c:v>42094</c:v>
                </c:pt>
                <c:pt idx="3378">
                  <c:v>42095</c:v>
                </c:pt>
                <c:pt idx="3379">
                  <c:v>42096</c:v>
                </c:pt>
                <c:pt idx="3380">
                  <c:v>42101</c:v>
                </c:pt>
                <c:pt idx="3381">
                  <c:v>42102</c:v>
                </c:pt>
                <c:pt idx="3382">
                  <c:v>42103</c:v>
                </c:pt>
                <c:pt idx="3383">
                  <c:v>42104</c:v>
                </c:pt>
                <c:pt idx="3384">
                  <c:v>42107</c:v>
                </c:pt>
                <c:pt idx="3385">
                  <c:v>42108</c:v>
                </c:pt>
                <c:pt idx="3386">
                  <c:v>42109</c:v>
                </c:pt>
                <c:pt idx="3387">
                  <c:v>42110</c:v>
                </c:pt>
                <c:pt idx="3388">
                  <c:v>42111</c:v>
                </c:pt>
                <c:pt idx="3389">
                  <c:v>42114</c:v>
                </c:pt>
                <c:pt idx="3390">
                  <c:v>42115</c:v>
                </c:pt>
                <c:pt idx="3391">
                  <c:v>42116</c:v>
                </c:pt>
                <c:pt idx="3392">
                  <c:v>42117</c:v>
                </c:pt>
                <c:pt idx="3393">
                  <c:v>42118</c:v>
                </c:pt>
                <c:pt idx="3394">
                  <c:v>42121</c:v>
                </c:pt>
                <c:pt idx="3395">
                  <c:v>42122</c:v>
                </c:pt>
                <c:pt idx="3396">
                  <c:v>42123</c:v>
                </c:pt>
                <c:pt idx="3397">
                  <c:v>42124</c:v>
                </c:pt>
                <c:pt idx="3398">
                  <c:v>42125</c:v>
                </c:pt>
                <c:pt idx="3399">
                  <c:v>42129</c:v>
                </c:pt>
                <c:pt idx="3400">
                  <c:v>42130</c:v>
                </c:pt>
                <c:pt idx="3401">
                  <c:v>42131</c:v>
                </c:pt>
                <c:pt idx="3402">
                  <c:v>42132</c:v>
                </c:pt>
                <c:pt idx="3403">
                  <c:v>42135</c:v>
                </c:pt>
                <c:pt idx="3404">
                  <c:v>42136</c:v>
                </c:pt>
                <c:pt idx="3405">
                  <c:v>42137</c:v>
                </c:pt>
                <c:pt idx="3406">
                  <c:v>42138</c:v>
                </c:pt>
                <c:pt idx="3407">
                  <c:v>42139</c:v>
                </c:pt>
                <c:pt idx="3408">
                  <c:v>42142</c:v>
                </c:pt>
                <c:pt idx="3409">
                  <c:v>42143</c:v>
                </c:pt>
                <c:pt idx="3410">
                  <c:v>42144</c:v>
                </c:pt>
                <c:pt idx="3411">
                  <c:v>42145</c:v>
                </c:pt>
                <c:pt idx="3412">
                  <c:v>42146</c:v>
                </c:pt>
                <c:pt idx="3413">
                  <c:v>42150</c:v>
                </c:pt>
                <c:pt idx="3414">
                  <c:v>42151</c:v>
                </c:pt>
                <c:pt idx="3415">
                  <c:v>42152</c:v>
                </c:pt>
                <c:pt idx="3416">
                  <c:v>42153</c:v>
                </c:pt>
                <c:pt idx="3417">
                  <c:v>42156</c:v>
                </c:pt>
                <c:pt idx="3418">
                  <c:v>42157</c:v>
                </c:pt>
                <c:pt idx="3419">
                  <c:v>42158</c:v>
                </c:pt>
                <c:pt idx="3420">
                  <c:v>42159</c:v>
                </c:pt>
                <c:pt idx="3421">
                  <c:v>42160</c:v>
                </c:pt>
                <c:pt idx="3422">
                  <c:v>42163</c:v>
                </c:pt>
                <c:pt idx="3423">
                  <c:v>42164</c:v>
                </c:pt>
                <c:pt idx="3424">
                  <c:v>42165</c:v>
                </c:pt>
                <c:pt idx="3425">
                  <c:v>42166</c:v>
                </c:pt>
                <c:pt idx="3426">
                  <c:v>42167</c:v>
                </c:pt>
                <c:pt idx="3427">
                  <c:v>42170</c:v>
                </c:pt>
                <c:pt idx="3428">
                  <c:v>42171</c:v>
                </c:pt>
                <c:pt idx="3429">
                  <c:v>42172</c:v>
                </c:pt>
                <c:pt idx="3430">
                  <c:v>42173</c:v>
                </c:pt>
                <c:pt idx="3431">
                  <c:v>42174</c:v>
                </c:pt>
                <c:pt idx="3432">
                  <c:v>42177</c:v>
                </c:pt>
                <c:pt idx="3433">
                  <c:v>42178</c:v>
                </c:pt>
                <c:pt idx="3434">
                  <c:v>42179</c:v>
                </c:pt>
                <c:pt idx="3435">
                  <c:v>42180</c:v>
                </c:pt>
                <c:pt idx="3436">
                  <c:v>42181</c:v>
                </c:pt>
                <c:pt idx="3437">
                  <c:v>42184</c:v>
                </c:pt>
                <c:pt idx="3438">
                  <c:v>42185</c:v>
                </c:pt>
                <c:pt idx="3439">
                  <c:v>42186</c:v>
                </c:pt>
                <c:pt idx="3440">
                  <c:v>42187</c:v>
                </c:pt>
                <c:pt idx="3441">
                  <c:v>42188</c:v>
                </c:pt>
                <c:pt idx="3442">
                  <c:v>42191</c:v>
                </c:pt>
                <c:pt idx="3443">
                  <c:v>42192</c:v>
                </c:pt>
                <c:pt idx="3444">
                  <c:v>42193</c:v>
                </c:pt>
                <c:pt idx="3445">
                  <c:v>42194</c:v>
                </c:pt>
                <c:pt idx="3446">
                  <c:v>42195</c:v>
                </c:pt>
                <c:pt idx="3447">
                  <c:v>42198</c:v>
                </c:pt>
                <c:pt idx="3448">
                  <c:v>42199</c:v>
                </c:pt>
                <c:pt idx="3449">
                  <c:v>42200</c:v>
                </c:pt>
                <c:pt idx="3450">
                  <c:v>42201</c:v>
                </c:pt>
                <c:pt idx="3451">
                  <c:v>42202</c:v>
                </c:pt>
                <c:pt idx="3452">
                  <c:v>42205</c:v>
                </c:pt>
                <c:pt idx="3453">
                  <c:v>42206</c:v>
                </c:pt>
                <c:pt idx="3454">
                  <c:v>42207</c:v>
                </c:pt>
                <c:pt idx="3455">
                  <c:v>42208</c:v>
                </c:pt>
                <c:pt idx="3456">
                  <c:v>42209</c:v>
                </c:pt>
                <c:pt idx="3457">
                  <c:v>42212</c:v>
                </c:pt>
                <c:pt idx="3458">
                  <c:v>42213</c:v>
                </c:pt>
                <c:pt idx="3459">
                  <c:v>42214</c:v>
                </c:pt>
                <c:pt idx="3460">
                  <c:v>42215</c:v>
                </c:pt>
                <c:pt idx="3461">
                  <c:v>42216</c:v>
                </c:pt>
                <c:pt idx="3462">
                  <c:v>42219</c:v>
                </c:pt>
                <c:pt idx="3463">
                  <c:v>42220</c:v>
                </c:pt>
                <c:pt idx="3464">
                  <c:v>42221</c:v>
                </c:pt>
                <c:pt idx="3465">
                  <c:v>42222</c:v>
                </c:pt>
                <c:pt idx="3466">
                  <c:v>42223</c:v>
                </c:pt>
                <c:pt idx="3467">
                  <c:v>42226</c:v>
                </c:pt>
                <c:pt idx="3468">
                  <c:v>42227</c:v>
                </c:pt>
                <c:pt idx="3469">
                  <c:v>42228</c:v>
                </c:pt>
                <c:pt idx="3470">
                  <c:v>42229</c:v>
                </c:pt>
                <c:pt idx="3471">
                  <c:v>42230</c:v>
                </c:pt>
                <c:pt idx="3472">
                  <c:v>42233</c:v>
                </c:pt>
                <c:pt idx="3473">
                  <c:v>42234</c:v>
                </c:pt>
                <c:pt idx="3474">
                  <c:v>42235</c:v>
                </c:pt>
                <c:pt idx="3475">
                  <c:v>42236</c:v>
                </c:pt>
                <c:pt idx="3476">
                  <c:v>42237</c:v>
                </c:pt>
                <c:pt idx="3477">
                  <c:v>42240</c:v>
                </c:pt>
                <c:pt idx="3478">
                  <c:v>42241</c:v>
                </c:pt>
                <c:pt idx="3479">
                  <c:v>42242</c:v>
                </c:pt>
                <c:pt idx="3480">
                  <c:v>42243</c:v>
                </c:pt>
                <c:pt idx="3481">
                  <c:v>42244</c:v>
                </c:pt>
                <c:pt idx="3482">
                  <c:v>42248</c:v>
                </c:pt>
                <c:pt idx="3483">
                  <c:v>42249</c:v>
                </c:pt>
                <c:pt idx="3484">
                  <c:v>42250</c:v>
                </c:pt>
                <c:pt idx="3485">
                  <c:v>42251</c:v>
                </c:pt>
                <c:pt idx="3486">
                  <c:v>42254</c:v>
                </c:pt>
                <c:pt idx="3487">
                  <c:v>42255</c:v>
                </c:pt>
                <c:pt idx="3488">
                  <c:v>42256</c:v>
                </c:pt>
                <c:pt idx="3489">
                  <c:v>42257</c:v>
                </c:pt>
                <c:pt idx="3490">
                  <c:v>42258</c:v>
                </c:pt>
                <c:pt idx="3491">
                  <c:v>42261</c:v>
                </c:pt>
                <c:pt idx="3492">
                  <c:v>42262</c:v>
                </c:pt>
                <c:pt idx="3493">
                  <c:v>42263</c:v>
                </c:pt>
                <c:pt idx="3494">
                  <c:v>42264</c:v>
                </c:pt>
                <c:pt idx="3495">
                  <c:v>42265</c:v>
                </c:pt>
                <c:pt idx="3496">
                  <c:v>42268</c:v>
                </c:pt>
                <c:pt idx="3497">
                  <c:v>42269</c:v>
                </c:pt>
                <c:pt idx="3498">
                  <c:v>42270</c:v>
                </c:pt>
                <c:pt idx="3499">
                  <c:v>42271</c:v>
                </c:pt>
                <c:pt idx="3500">
                  <c:v>42272</c:v>
                </c:pt>
                <c:pt idx="3501">
                  <c:v>42275</c:v>
                </c:pt>
                <c:pt idx="3502">
                  <c:v>42276</c:v>
                </c:pt>
                <c:pt idx="3503">
                  <c:v>42277</c:v>
                </c:pt>
                <c:pt idx="3504">
                  <c:v>42278</c:v>
                </c:pt>
                <c:pt idx="3505">
                  <c:v>42279</c:v>
                </c:pt>
                <c:pt idx="3506">
                  <c:v>42282</c:v>
                </c:pt>
                <c:pt idx="3507">
                  <c:v>42283</c:v>
                </c:pt>
                <c:pt idx="3508">
                  <c:v>42284</c:v>
                </c:pt>
                <c:pt idx="3509">
                  <c:v>42285</c:v>
                </c:pt>
                <c:pt idx="3510">
                  <c:v>42286</c:v>
                </c:pt>
                <c:pt idx="3511">
                  <c:v>42289</c:v>
                </c:pt>
                <c:pt idx="3512">
                  <c:v>42290</c:v>
                </c:pt>
                <c:pt idx="3513">
                  <c:v>42291</c:v>
                </c:pt>
                <c:pt idx="3514">
                  <c:v>42292</c:v>
                </c:pt>
                <c:pt idx="3515">
                  <c:v>42293</c:v>
                </c:pt>
                <c:pt idx="3516">
                  <c:v>42296</c:v>
                </c:pt>
                <c:pt idx="3517">
                  <c:v>42297</c:v>
                </c:pt>
                <c:pt idx="3518">
                  <c:v>42298</c:v>
                </c:pt>
                <c:pt idx="3519">
                  <c:v>42299</c:v>
                </c:pt>
                <c:pt idx="3520">
                  <c:v>42300</c:v>
                </c:pt>
                <c:pt idx="3521">
                  <c:v>42303</c:v>
                </c:pt>
                <c:pt idx="3522">
                  <c:v>42304</c:v>
                </c:pt>
                <c:pt idx="3523">
                  <c:v>42305</c:v>
                </c:pt>
                <c:pt idx="3524">
                  <c:v>42306</c:v>
                </c:pt>
                <c:pt idx="3525">
                  <c:v>42307</c:v>
                </c:pt>
                <c:pt idx="3526">
                  <c:v>42310</c:v>
                </c:pt>
                <c:pt idx="3527">
                  <c:v>42311</c:v>
                </c:pt>
                <c:pt idx="3528">
                  <c:v>42312</c:v>
                </c:pt>
                <c:pt idx="3529">
                  <c:v>42313</c:v>
                </c:pt>
                <c:pt idx="3530">
                  <c:v>42314</c:v>
                </c:pt>
                <c:pt idx="3531">
                  <c:v>42317</c:v>
                </c:pt>
                <c:pt idx="3532">
                  <c:v>42318</c:v>
                </c:pt>
                <c:pt idx="3533">
                  <c:v>42319</c:v>
                </c:pt>
                <c:pt idx="3534">
                  <c:v>42320</c:v>
                </c:pt>
                <c:pt idx="3535">
                  <c:v>42321</c:v>
                </c:pt>
                <c:pt idx="3536">
                  <c:v>42324</c:v>
                </c:pt>
                <c:pt idx="3537">
                  <c:v>42325</c:v>
                </c:pt>
                <c:pt idx="3538">
                  <c:v>42326</c:v>
                </c:pt>
                <c:pt idx="3539">
                  <c:v>42327</c:v>
                </c:pt>
                <c:pt idx="3540">
                  <c:v>42328</c:v>
                </c:pt>
                <c:pt idx="3541">
                  <c:v>42331</c:v>
                </c:pt>
                <c:pt idx="3542">
                  <c:v>42332</c:v>
                </c:pt>
                <c:pt idx="3543">
                  <c:v>42333</c:v>
                </c:pt>
                <c:pt idx="3544">
                  <c:v>42334</c:v>
                </c:pt>
                <c:pt idx="3545">
                  <c:v>42335</c:v>
                </c:pt>
                <c:pt idx="3546">
                  <c:v>42338</c:v>
                </c:pt>
                <c:pt idx="3547">
                  <c:v>42339</c:v>
                </c:pt>
                <c:pt idx="3548">
                  <c:v>42340</c:v>
                </c:pt>
                <c:pt idx="3549">
                  <c:v>42341</c:v>
                </c:pt>
                <c:pt idx="3550">
                  <c:v>42342</c:v>
                </c:pt>
                <c:pt idx="3551">
                  <c:v>42345</c:v>
                </c:pt>
                <c:pt idx="3552">
                  <c:v>42346</c:v>
                </c:pt>
                <c:pt idx="3553">
                  <c:v>42347</c:v>
                </c:pt>
                <c:pt idx="3554">
                  <c:v>42348</c:v>
                </c:pt>
                <c:pt idx="3555">
                  <c:v>42349</c:v>
                </c:pt>
                <c:pt idx="3556">
                  <c:v>42352</c:v>
                </c:pt>
                <c:pt idx="3557">
                  <c:v>42353</c:v>
                </c:pt>
                <c:pt idx="3558">
                  <c:v>42354</c:v>
                </c:pt>
                <c:pt idx="3559">
                  <c:v>42355</c:v>
                </c:pt>
                <c:pt idx="3560">
                  <c:v>42356</c:v>
                </c:pt>
                <c:pt idx="3561">
                  <c:v>42359</c:v>
                </c:pt>
                <c:pt idx="3562">
                  <c:v>42360</c:v>
                </c:pt>
                <c:pt idx="3563">
                  <c:v>42361</c:v>
                </c:pt>
                <c:pt idx="3564">
                  <c:v>42362</c:v>
                </c:pt>
                <c:pt idx="3565">
                  <c:v>42367</c:v>
                </c:pt>
                <c:pt idx="3566">
                  <c:v>42368</c:v>
                </c:pt>
                <c:pt idx="3567">
                  <c:v>42369</c:v>
                </c:pt>
                <c:pt idx="3568">
                  <c:v>42373</c:v>
                </c:pt>
                <c:pt idx="3569">
                  <c:v>42374</c:v>
                </c:pt>
                <c:pt idx="3570">
                  <c:v>42375</c:v>
                </c:pt>
                <c:pt idx="3571">
                  <c:v>42376</c:v>
                </c:pt>
                <c:pt idx="3572">
                  <c:v>42377</c:v>
                </c:pt>
                <c:pt idx="3573">
                  <c:v>42380</c:v>
                </c:pt>
                <c:pt idx="3574">
                  <c:v>42381</c:v>
                </c:pt>
                <c:pt idx="3575">
                  <c:v>42382</c:v>
                </c:pt>
                <c:pt idx="3576">
                  <c:v>42383</c:v>
                </c:pt>
                <c:pt idx="3577">
                  <c:v>42384</c:v>
                </c:pt>
                <c:pt idx="3578">
                  <c:v>42387</c:v>
                </c:pt>
                <c:pt idx="3579">
                  <c:v>42388</c:v>
                </c:pt>
                <c:pt idx="3580">
                  <c:v>42389</c:v>
                </c:pt>
                <c:pt idx="3581">
                  <c:v>42390</c:v>
                </c:pt>
                <c:pt idx="3582">
                  <c:v>42391</c:v>
                </c:pt>
                <c:pt idx="3583">
                  <c:v>42394</c:v>
                </c:pt>
                <c:pt idx="3584">
                  <c:v>42395</c:v>
                </c:pt>
                <c:pt idx="3585">
                  <c:v>42396</c:v>
                </c:pt>
                <c:pt idx="3586">
                  <c:v>42397</c:v>
                </c:pt>
                <c:pt idx="3587">
                  <c:v>42398</c:v>
                </c:pt>
                <c:pt idx="3588">
                  <c:v>42401</c:v>
                </c:pt>
                <c:pt idx="3589">
                  <c:v>42402</c:v>
                </c:pt>
                <c:pt idx="3590">
                  <c:v>42403</c:v>
                </c:pt>
                <c:pt idx="3591">
                  <c:v>42404</c:v>
                </c:pt>
                <c:pt idx="3592">
                  <c:v>42405</c:v>
                </c:pt>
                <c:pt idx="3593">
                  <c:v>42408</c:v>
                </c:pt>
                <c:pt idx="3594">
                  <c:v>42409</c:v>
                </c:pt>
                <c:pt idx="3595">
                  <c:v>42410</c:v>
                </c:pt>
                <c:pt idx="3596">
                  <c:v>42411</c:v>
                </c:pt>
                <c:pt idx="3597">
                  <c:v>42412</c:v>
                </c:pt>
                <c:pt idx="3598">
                  <c:v>42415</c:v>
                </c:pt>
                <c:pt idx="3599">
                  <c:v>42416</c:v>
                </c:pt>
                <c:pt idx="3600">
                  <c:v>42417</c:v>
                </c:pt>
                <c:pt idx="3601">
                  <c:v>42418</c:v>
                </c:pt>
                <c:pt idx="3602">
                  <c:v>42419</c:v>
                </c:pt>
                <c:pt idx="3603">
                  <c:v>42422</c:v>
                </c:pt>
                <c:pt idx="3604">
                  <c:v>42423</c:v>
                </c:pt>
                <c:pt idx="3605">
                  <c:v>42424</c:v>
                </c:pt>
                <c:pt idx="3606">
                  <c:v>42425</c:v>
                </c:pt>
                <c:pt idx="3607">
                  <c:v>42426</c:v>
                </c:pt>
                <c:pt idx="3608">
                  <c:v>42429</c:v>
                </c:pt>
                <c:pt idx="3609">
                  <c:v>42430</c:v>
                </c:pt>
                <c:pt idx="3610">
                  <c:v>42431</c:v>
                </c:pt>
                <c:pt idx="3611">
                  <c:v>42432</c:v>
                </c:pt>
                <c:pt idx="3612">
                  <c:v>42433</c:v>
                </c:pt>
                <c:pt idx="3613">
                  <c:v>42436</c:v>
                </c:pt>
                <c:pt idx="3614">
                  <c:v>42437</c:v>
                </c:pt>
                <c:pt idx="3615">
                  <c:v>42438</c:v>
                </c:pt>
                <c:pt idx="3616">
                  <c:v>42439</c:v>
                </c:pt>
                <c:pt idx="3617">
                  <c:v>42440</c:v>
                </c:pt>
                <c:pt idx="3618">
                  <c:v>42443</c:v>
                </c:pt>
                <c:pt idx="3619">
                  <c:v>42444</c:v>
                </c:pt>
                <c:pt idx="3620">
                  <c:v>42445</c:v>
                </c:pt>
                <c:pt idx="3621">
                  <c:v>42446</c:v>
                </c:pt>
                <c:pt idx="3622">
                  <c:v>42447</c:v>
                </c:pt>
                <c:pt idx="3623">
                  <c:v>42450</c:v>
                </c:pt>
                <c:pt idx="3624">
                  <c:v>42451</c:v>
                </c:pt>
                <c:pt idx="3625">
                  <c:v>42452</c:v>
                </c:pt>
                <c:pt idx="3626">
                  <c:v>42453</c:v>
                </c:pt>
                <c:pt idx="3627">
                  <c:v>42458</c:v>
                </c:pt>
                <c:pt idx="3628">
                  <c:v>42459</c:v>
                </c:pt>
                <c:pt idx="3629">
                  <c:v>42460</c:v>
                </c:pt>
                <c:pt idx="3630">
                  <c:v>42461</c:v>
                </c:pt>
                <c:pt idx="3631">
                  <c:v>42464</c:v>
                </c:pt>
                <c:pt idx="3632">
                  <c:v>42465</c:v>
                </c:pt>
                <c:pt idx="3633">
                  <c:v>42466</c:v>
                </c:pt>
                <c:pt idx="3634">
                  <c:v>42467</c:v>
                </c:pt>
                <c:pt idx="3635">
                  <c:v>42468</c:v>
                </c:pt>
                <c:pt idx="3636">
                  <c:v>42471</c:v>
                </c:pt>
                <c:pt idx="3637">
                  <c:v>42472</c:v>
                </c:pt>
                <c:pt idx="3638">
                  <c:v>42473</c:v>
                </c:pt>
                <c:pt idx="3639">
                  <c:v>42474</c:v>
                </c:pt>
                <c:pt idx="3640">
                  <c:v>42475</c:v>
                </c:pt>
                <c:pt idx="3641">
                  <c:v>42478</c:v>
                </c:pt>
                <c:pt idx="3642">
                  <c:v>42479</c:v>
                </c:pt>
                <c:pt idx="3643">
                  <c:v>42480</c:v>
                </c:pt>
                <c:pt idx="3644">
                  <c:v>42481</c:v>
                </c:pt>
                <c:pt idx="3645">
                  <c:v>42482</c:v>
                </c:pt>
                <c:pt idx="3646">
                  <c:v>42485</c:v>
                </c:pt>
                <c:pt idx="3647">
                  <c:v>42486</c:v>
                </c:pt>
                <c:pt idx="3648">
                  <c:v>42487</c:v>
                </c:pt>
                <c:pt idx="3649">
                  <c:v>42488</c:v>
                </c:pt>
                <c:pt idx="3650">
                  <c:v>42489</c:v>
                </c:pt>
                <c:pt idx="3651">
                  <c:v>42493</c:v>
                </c:pt>
                <c:pt idx="3652">
                  <c:v>42494</c:v>
                </c:pt>
                <c:pt idx="3653">
                  <c:v>42495</c:v>
                </c:pt>
                <c:pt idx="3654">
                  <c:v>42496</c:v>
                </c:pt>
                <c:pt idx="3655">
                  <c:v>42499</c:v>
                </c:pt>
                <c:pt idx="3656">
                  <c:v>42500</c:v>
                </c:pt>
                <c:pt idx="3657">
                  <c:v>42501</c:v>
                </c:pt>
                <c:pt idx="3658">
                  <c:v>42502</c:v>
                </c:pt>
                <c:pt idx="3659">
                  <c:v>42503</c:v>
                </c:pt>
                <c:pt idx="3660">
                  <c:v>42506</c:v>
                </c:pt>
                <c:pt idx="3661">
                  <c:v>42507</c:v>
                </c:pt>
                <c:pt idx="3662">
                  <c:v>42508</c:v>
                </c:pt>
                <c:pt idx="3663">
                  <c:v>42509</c:v>
                </c:pt>
                <c:pt idx="3664">
                  <c:v>42510</c:v>
                </c:pt>
                <c:pt idx="3665">
                  <c:v>42513</c:v>
                </c:pt>
                <c:pt idx="3666">
                  <c:v>42514</c:v>
                </c:pt>
                <c:pt idx="3667">
                  <c:v>42515</c:v>
                </c:pt>
                <c:pt idx="3668">
                  <c:v>42516</c:v>
                </c:pt>
                <c:pt idx="3669">
                  <c:v>42517</c:v>
                </c:pt>
                <c:pt idx="3670">
                  <c:v>42521</c:v>
                </c:pt>
                <c:pt idx="3671">
                  <c:v>42522</c:v>
                </c:pt>
                <c:pt idx="3672">
                  <c:v>42523</c:v>
                </c:pt>
                <c:pt idx="3673">
                  <c:v>42524</c:v>
                </c:pt>
                <c:pt idx="3674">
                  <c:v>42527</c:v>
                </c:pt>
                <c:pt idx="3675">
                  <c:v>42528</c:v>
                </c:pt>
                <c:pt idx="3676">
                  <c:v>42529</c:v>
                </c:pt>
                <c:pt idx="3677">
                  <c:v>42530</c:v>
                </c:pt>
                <c:pt idx="3678">
                  <c:v>42531</c:v>
                </c:pt>
                <c:pt idx="3679">
                  <c:v>42534</c:v>
                </c:pt>
                <c:pt idx="3680">
                  <c:v>42535</c:v>
                </c:pt>
                <c:pt idx="3681">
                  <c:v>42536</c:v>
                </c:pt>
                <c:pt idx="3682">
                  <c:v>42537</c:v>
                </c:pt>
                <c:pt idx="3683">
                  <c:v>42538</c:v>
                </c:pt>
                <c:pt idx="3684">
                  <c:v>42541</c:v>
                </c:pt>
                <c:pt idx="3685">
                  <c:v>42542</c:v>
                </c:pt>
                <c:pt idx="3686">
                  <c:v>42543</c:v>
                </c:pt>
                <c:pt idx="3687">
                  <c:v>42544</c:v>
                </c:pt>
                <c:pt idx="3688">
                  <c:v>42545</c:v>
                </c:pt>
                <c:pt idx="3689">
                  <c:v>42548</c:v>
                </c:pt>
                <c:pt idx="3690">
                  <c:v>42549</c:v>
                </c:pt>
                <c:pt idx="3691">
                  <c:v>42550</c:v>
                </c:pt>
                <c:pt idx="3692">
                  <c:v>42551</c:v>
                </c:pt>
                <c:pt idx="3693">
                  <c:v>42552</c:v>
                </c:pt>
                <c:pt idx="3694">
                  <c:v>42555</c:v>
                </c:pt>
                <c:pt idx="3695">
                  <c:v>42556</c:v>
                </c:pt>
                <c:pt idx="3696">
                  <c:v>42557</c:v>
                </c:pt>
                <c:pt idx="3697">
                  <c:v>42558</c:v>
                </c:pt>
                <c:pt idx="3698">
                  <c:v>42559</c:v>
                </c:pt>
                <c:pt idx="3699">
                  <c:v>42562</c:v>
                </c:pt>
                <c:pt idx="3700">
                  <c:v>42563</c:v>
                </c:pt>
                <c:pt idx="3701">
                  <c:v>42564</c:v>
                </c:pt>
                <c:pt idx="3702">
                  <c:v>42565</c:v>
                </c:pt>
                <c:pt idx="3703">
                  <c:v>42566</c:v>
                </c:pt>
                <c:pt idx="3704">
                  <c:v>42569</c:v>
                </c:pt>
                <c:pt idx="3705">
                  <c:v>42570</c:v>
                </c:pt>
                <c:pt idx="3706">
                  <c:v>42571</c:v>
                </c:pt>
                <c:pt idx="3707">
                  <c:v>42572</c:v>
                </c:pt>
                <c:pt idx="3708">
                  <c:v>42573</c:v>
                </c:pt>
                <c:pt idx="3709">
                  <c:v>42576</c:v>
                </c:pt>
                <c:pt idx="3710">
                  <c:v>42577</c:v>
                </c:pt>
                <c:pt idx="3711">
                  <c:v>42578</c:v>
                </c:pt>
                <c:pt idx="3712">
                  <c:v>42579</c:v>
                </c:pt>
                <c:pt idx="3713">
                  <c:v>42580</c:v>
                </c:pt>
                <c:pt idx="3714">
                  <c:v>42583</c:v>
                </c:pt>
                <c:pt idx="3715">
                  <c:v>42584</c:v>
                </c:pt>
                <c:pt idx="3716">
                  <c:v>42585</c:v>
                </c:pt>
                <c:pt idx="3717">
                  <c:v>42586</c:v>
                </c:pt>
                <c:pt idx="3718">
                  <c:v>42587</c:v>
                </c:pt>
                <c:pt idx="3719">
                  <c:v>42590</c:v>
                </c:pt>
                <c:pt idx="3720">
                  <c:v>42591</c:v>
                </c:pt>
                <c:pt idx="3721">
                  <c:v>42592</c:v>
                </c:pt>
                <c:pt idx="3722">
                  <c:v>42593</c:v>
                </c:pt>
                <c:pt idx="3723">
                  <c:v>42594</c:v>
                </c:pt>
                <c:pt idx="3724">
                  <c:v>42597</c:v>
                </c:pt>
                <c:pt idx="3725">
                  <c:v>42598</c:v>
                </c:pt>
                <c:pt idx="3726">
                  <c:v>42599</c:v>
                </c:pt>
                <c:pt idx="3727">
                  <c:v>42600</c:v>
                </c:pt>
                <c:pt idx="3728">
                  <c:v>42601</c:v>
                </c:pt>
                <c:pt idx="3729">
                  <c:v>42604</c:v>
                </c:pt>
                <c:pt idx="3730">
                  <c:v>42605</c:v>
                </c:pt>
                <c:pt idx="3731">
                  <c:v>42606</c:v>
                </c:pt>
                <c:pt idx="3732">
                  <c:v>42607</c:v>
                </c:pt>
                <c:pt idx="3733">
                  <c:v>42608</c:v>
                </c:pt>
                <c:pt idx="3734">
                  <c:v>42612</c:v>
                </c:pt>
                <c:pt idx="3735">
                  <c:v>42613</c:v>
                </c:pt>
                <c:pt idx="3736">
                  <c:v>42614</c:v>
                </c:pt>
                <c:pt idx="3737">
                  <c:v>42615</c:v>
                </c:pt>
                <c:pt idx="3738">
                  <c:v>42618</c:v>
                </c:pt>
                <c:pt idx="3739">
                  <c:v>42619</c:v>
                </c:pt>
                <c:pt idx="3740">
                  <c:v>42620</c:v>
                </c:pt>
                <c:pt idx="3741">
                  <c:v>42621</c:v>
                </c:pt>
                <c:pt idx="3742">
                  <c:v>42622</c:v>
                </c:pt>
                <c:pt idx="3743">
                  <c:v>42625</c:v>
                </c:pt>
                <c:pt idx="3744">
                  <c:v>42626</c:v>
                </c:pt>
                <c:pt idx="3745">
                  <c:v>42627</c:v>
                </c:pt>
                <c:pt idx="3746">
                  <c:v>42628</c:v>
                </c:pt>
                <c:pt idx="3747">
                  <c:v>42629</c:v>
                </c:pt>
                <c:pt idx="3748">
                  <c:v>42632</c:v>
                </c:pt>
                <c:pt idx="3749">
                  <c:v>42633</c:v>
                </c:pt>
                <c:pt idx="3750">
                  <c:v>42634</c:v>
                </c:pt>
                <c:pt idx="3751">
                  <c:v>42635</c:v>
                </c:pt>
                <c:pt idx="3752">
                  <c:v>42636</c:v>
                </c:pt>
                <c:pt idx="3753">
                  <c:v>42639</c:v>
                </c:pt>
                <c:pt idx="3754">
                  <c:v>42640</c:v>
                </c:pt>
                <c:pt idx="3755">
                  <c:v>42641</c:v>
                </c:pt>
                <c:pt idx="3756">
                  <c:v>42642</c:v>
                </c:pt>
                <c:pt idx="3757">
                  <c:v>42643</c:v>
                </c:pt>
                <c:pt idx="3758">
                  <c:v>42646</c:v>
                </c:pt>
                <c:pt idx="3759">
                  <c:v>42647</c:v>
                </c:pt>
                <c:pt idx="3760">
                  <c:v>42648</c:v>
                </c:pt>
                <c:pt idx="3761">
                  <c:v>42649</c:v>
                </c:pt>
                <c:pt idx="3762">
                  <c:v>42650</c:v>
                </c:pt>
                <c:pt idx="3763">
                  <c:v>42653</c:v>
                </c:pt>
                <c:pt idx="3764">
                  <c:v>42654</c:v>
                </c:pt>
                <c:pt idx="3765">
                  <c:v>42655</c:v>
                </c:pt>
                <c:pt idx="3766">
                  <c:v>42656</c:v>
                </c:pt>
                <c:pt idx="3767">
                  <c:v>42657</c:v>
                </c:pt>
                <c:pt idx="3768">
                  <c:v>42660</c:v>
                </c:pt>
                <c:pt idx="3769">
                  <c:v>42661</c:v>
                </c:pt>
                <c:pt idx="3770">
                  <c:v>42662</c:v>
                </c:pt>
                <c:pt idx="3771">
                  <c:v>42663</c:v>
                </c:pt>
                <c:pt idx="3772">
                  <c:v>42664</c:v>
                </c:pt>
                <c:pt idx="3773">
                  <c:v>42667</c:v>
                </c:pt>
                <c:pt idx="3774">
                  <c:v>42668</c:v>
                </c:pt>
                <c:pt idx="3775">
                  <c:v>42669</c:v>
                </c:pt>
                <c:pt idx="3776">
                  <c:v>42670</c:v>
                </c:pt>
                <c:pt idx="3777">
                  <c:v>42671</c:v>
                </c:pt>
                <c:pt idx="3778">
                  <c:v>42674</c:v>
                </c:pt>
                <c:pt idx="3779">
                  <c:v>42675</c:v>
                </c:pt>
                <c:pt idx="3780">
                  <c:v>42676</c:v>
                </c:pt>
                <c:pt idx="3781">
                  <c:v>42677</c:v>
                </c:pt>
                <c:pt idx="3782">
                  <c:v>42678</c:v>
                </c:pt>
                <c:pt idx="3783">
                  <c:v>42681</c:v>
                </c:pt>
                <c:pt idx="3784">
                  <c:v>42682</c:v>
                </c:pt>
                <c:pt idx="3785">
                  <c:v>42683</c:v>
                </c:pt>
                <c:pt idx="3786">
                  <c:v>42684</c:v>
                </c:pt>
                <c:pt idx="3787">
                  <c:v>42685</c:v>
                </c:pt>
                <c:pt idx="3788">
                  <c:v>42688</c:v>
                </c:pt>
                <c:pt idx="3789">
                  <c:v>42689</c:v>
                </c:pt>
                <c:pt idx="3790">
                  <c:v>42690</c:v>
                </c:pt>
                <c:pt idx="3791">
                  <c:v>42691</c:v>
                </c:pt>
                <c:pt idx="3792">
                  <c:v>42692</c:v>
                </c:pt>
                <c:pt idx="3793">
                  <c:v>42695</c:v>
                </c:pt>
                <c:pt idx="3794">
                  <c:v>42696</c:v>
                </c:pt>
                <c:pt idx="3795">
                  <c:v>42697</c:v>
                </c:pt>
                <c:pt idx="3796">
                  <c:v>42698</c:v>
                </c:pt>
                <c:pt idx="3797">
                  <c:v>42699</c:v>
                </c:pt>
                <c:pt idx="3798">
                  <c:v>42702</c:v>
                </c:pt>
                <c:pt idx="3799">
                  <c:v>42703</c:v>
                </c:pt>
                <c:pt idx="3800">
                  <c:v>42704</c:v>
                </c:pt>
                <c:pt idx="3801">
                  <c:v>42705</c:v>
                </c:pt>
                <c:pt idx="3802">
                  <c:v>42706</c:v>
                </c:pt>
                <c:pt idx="3803">
                  <c:v>42709</c:v>
                </c:pt>
                <c:pt idx="3804">
                  <c:v>42710</c:v>
                </c:pt>
                <c:pt idx="3805">
                  <c:v>42711</c:v>
                </c:pt>
                <c:pt idx="3806">
                  <c:v>42712</c:v>
                </c:pt>
                <c:pt idx="3807">
                  <c:v>42713</c:v>
                </c:pt>
                <c:pt idx="3808">
                  <c:v>42716</c:v>
                </c:pt>
                <c:pt idx="3809">
                  <c:v>42717</c:v>
                </c:pt>
                <c:pt idx="3810">
                  <c:v>42718</c:v>
                </c:pt>
                <c:pt idx="3811">
                  <c:v>42719</c:v>
                </c:pt>
                <c:pt idx="3812">
                  <c:v>42720</c:v>
                </c:pt>
                <c:pt idx="3813">
                  <c:v>42723</c:v>
                </c:pt>
                <c:pt idx="3814">
                  <c:v>42724</c:v>
                </c:pt>
                <c:pt idx="3815">
                  <c:v>42725</c:v>
                </c:pt>
                <c:pt idx="3816">
                  <c:v>42726</c:v>
                </c:pt>
                <c:pt idx="3817">
                  <c:v>42727</c:v>
                </c:pt>
                <c:pt idx="3818">
                  <c:v>42732</c:v>
                </c:pt>
                <c:pt idx="3819">
                  <c:v>42733</c:v>
                </c:pt>
                <c:pt idx="3820">
                  <c:v>42734</c:v>
                </c:pt>
                <c:pt idx="3821">
                  <c:v>42738</c:v>
                </c:pt>
                <c:pt idx="3822">
                  <c:v>42739</c:v>
                </c:pt>
                <c:pt idx="3823">
                  <c:v>42740</c:v>
                </c:pt>
                <c:pt idx="3824">
                  <c:v>42741</c:v>
                </c:pt>
                <c:pt idx="3825">
                  <c:v>42744</c:v>
                </c:pt>
                <c:pt idx="3826">
                  <c:v>42745</c:v>
                </c:pt>
                <c:pt idx="3827">
                  <c:v>42746</c:v>
                </c:pt>
                <c:pt idx="3828">
                  <c:v>42747</c:v>
                </c:pt>
                <c:pt idx="3829">
                  <c:v>42748</c:v>
                </c:pt>
                <c:pt idx="3830">
                  <c:v>42751</c:v>
                </c:pt>
                <c:pt idx="3831">
                  <c:v>42752</c:v>
                </c:pt>
                <c:pt idx="3832">
                  <c:v>42753</c:v>
                </c:pt>
                <c:pt idx="3833">
                  <c:v>42754</c:v>
                </c:pt>
                <c:pt idx="3834">
                  <c:v>42755</c:v>
                </c:pt>
                <c:pt idx="3835">
                  <c:v>42758</c:v>
                </c:pt>
                <c:pt idx="3836">
                  <c:v>42759</c:v>
                </c:pt>
                <c:pt idx="3837">
                  <c:v>42760</c:v>
                </c:pt>
                <c:pt idx="3838">
                  <c:v>42761</c:v>
                </c:pt>
                <c:pt idx="3839">
                  <c:v>42762</c:v>
                </c:pt>
                <c:pt idx="3840">
                  <c:v>42765</c:v>
                </c:pt>
                <c:pt idx="3841">
                  <c:v>42766</c:v>
                </c:pt>
                <c:pt idx="3842">
                  <c:v>42767</c:v>
                </c:pt>
                <c:pt idx="3843">
                  <c:v>42768</c:v>
                </c:pt>
                <c:pt idx="3844">
                  <c:v>42769</c:v>
                </c:pt>
                <c:pt idx="3845">
                  <c:v>42772</c:v>
                </c:pt>
                <c:pt idx="3846">
                  <c:v>42773</c:v>
                </c:pt>
                <c:pt idx="3847">
                  <c:v>42774</c:v>
                </c:pt>
                <c:pt idx="3848">
                  <c:v>42775</c:v>
                </c:pt>
                <c:pt idx="3849">
                  <c:v>42776</c:v>
                </c:pt>
                <c:pt idx="3850">
                  <c:v>42779</c:v>
                </c:pt>
                <c:pt idx="3851">
                  <c:v>42780</c:v>
                </c:pt>
                <c:pt idx="3852">
                  <c:v>42781</c:v>
                </c:pt>
                <c:pt idx="3853">
                  <c:v>42782</c:v>
                </c:pt>
                <c:pt idx="3854">
                  <c:v>42783</c:v>
                </c:pt>
                <c:pt idx="3855">
                  <c:v>42786</c:v>
                </c:pt>
                <c:pt idx="3856">
                  <c:v>42787</c:v>
                </c:pt>
                <c:pt idx="3857">
                  <c:v>42788</c:v>
                </c:pt>
                <c:pt idx="3858">
                  <c:v>42789</c:v>
                </c:pt>
                <c:pt idx="3859">
                  <c:v>42790</c:v>
                </c:pt>
                <c:pt idx="3860">
                  <c:v>42793</c:v>
                </c:pt>
                <c:pt idx="3861">
                  <c:v>42795</c:v>
                </c:pt>
                <c:pt idx="3862">
                  <c:v>42796</c:v>
                </c:pt>
                <c:pt idx="3863">
                  <c:v>42797</c:v>
                </c:pt>
                <c:pt idx="3864">
                  <c:v>42800</c:v>
                </c:pt>
                <c:pt idx="3865">
                  <c:v>42801</c:v>
                </c:pt>
                <c:pt idx="3866">
                  <c:v>42802</c:v>
                </c:pt>
                <c:pt idx="3867">
                  <c:v>42803</c:v>
                </c:pt>
                <c:pt idx="3868">
                  <c:v>42804</c:v>
                </c:pt>
                <c:pt idx="3869">
                  <c:v>42807</c:v>
                </c:pt>
                <c:pt idx="3870">
                  <c:v>42808</c:v>
                </c:pt>
                <c:pt idx="3871">
                  <c:v>42809</c:v>
                </c:pt>
                <c:pt idx="3872">
                  <c:v>42810</c:v>
                </c:pt>
                <c:pt idx="3873">
                  <c:v>42811</c:v>
                </c:pt>
                <c:pt idx="3874">
                  <c:v>42814</c:v>
                </c:pt>
                <c:pt idx="3875">
                  <c:v>42815</c:v>
                </c:pt>
                <c:pt idx="3876">
                  <c:v>42816</c:v>
                </c:pt>
                <c:pt idx="3877">
                  <c:v>42817</c:v>
                </c:pt>
                <c:pt idx="3878">
                  <c:v>42818</c:v>
                </c:pt>
                <c:pt idx="3879">
                  <c:v>42821</c:v>
                </c:pt>
                <c:pt idx="3880">
                  <c:v>42822</c:v>
                </c:pt>
                <c:pt idx="3881">
                  <c:v>42823</c:v>
                </c:pt>
                <c:pt idx="3882">
                  <c:v>42824</c:v>
                </c:pt>
                <c:pt idx="3883">
                  <c:v>42825</c:v>
                </c:pt>
                <c:pt idx="3884">
                  <c:v>42828</c:v>
                </c:pt>
                <c:pt idx="3885">
                  <c:v>42829</c:v>
                </c:pt>
                <c:pt idx="3886">
                  <c:v>42830</c:v>
                </c:pt>
                <c:pt idx="3887">
                  <c:v>42831</c:v>
                </c:pt>
                <c:pt idx="3888">
                  <c:v>42832</c:v>
                </c:pt>
                <c:pt idx="3889">
                  <c:v>42835</c:v>
                </c:pt>
                <c:pt idx="3890">
                  <c:v>42836</c:v>
                </c:pt>
                <c:pt idx="3891">
                  <c:v>42837</c:v>
                </c:pt>
                <c:pt idx="3892">
                  <c:v>42838</c:v>
                </c:pt>
                <c:pt idx="3893">
                  <c:v>42843</c:v>
                </c:pt>
                <c:pt idx="3894">
                  <c:v>42844</c:v>
                </c:pt>
                <c:pt idx="3895">
                  <c:v>42845</c:v>
                </c:pt>
                <c:pt idx="3896">
                  <c:v>42846</c:v>
                </c:pt>
                <c:pt idx="3897">
                  <c:v>42849</c:v>
                </c:pt>
                <c:pt idx="3898">
                  <c:v>42850</c:v>
                </c:pt>
                <c:pt idx="3899">
                  <c:v>42851</c:v>
                </c:pt>
                <c:pt idx="3900">
                  <c:v>42852</c:v>
                </c:pt>
                <c:pt idx="3901">
                  <c:v>42853</c:v>
                </c:pt>
                <c:pt idx="3902">
                  <c:v>42857</c:v>
                </c:pt>
                <c:pt idx="3903">
                  <c:v>42858</c:v>
                </c:pt>
                <c:pt idx="3904">
                  <c:v>42859</c:v>
                </c:pt>
                <c:pt idx="3905">
                  <c:v>42860</c:v>
                </c:pt>
                <c:pt idx="3906">
                  <c:v>42863</c:v>
                </c:pt>
                <c:pt idx="3907">
                  <c:v>42864</c:v>
                </c:pt>
                <c:pt idx="3908">
                  <c:v>42865</c:v>
                </c:pt>
                <c:pt idx="3909">
                  <c:v>42866</c:v>
                </c:pt>
                <c:pt idx="3910">
                  <c:v>42867</c:v>
                </c:pt>
                <c:pt idx="3911">
                  <c:v>42870</c:v>
                </c:pt>
                <c:pt idx="3912">
                  <c:v>42871</c:v>
                </c:pt>
                <c:pt idx="3913">
                  <c:v>42872</c:v>
                </c:pt>
                <c:pt idx="3914">
                  <c:v>42873</c:v>
                </c:pt>
                <c:pt idx="3915">
                  <c:v>42874</c:v>
                </c:pt>
                <c:pt idx="3916">
                  <c:v>42877</c:v>
                </c:pt>
                <c:pt idx="3917">
                  <c:v>42878</c:v>
                </c:pt>
                <c:pt idx="3918">
                  <c:v>42879</c:v>
                </c:pt>
                <c:pt idx="3919">
                  <c:v>42880</c:v>
                </c:pt>
                <c:pt idx="3920">
                  <c:v>42881</c:v>
                </c:pt>
                <c:pt idx="3921">
                  <c:v>42885</c:v>
                </c:pt>
                <c:pt idx="3922">
                  <c:v>42886</c:v>
                </c:pt>
                <c:pt idx="3923">
                  <c:v>42887</c:v>
                </c:pt>
                <c:pt idx="3924">
                  <c:v>42888</c:v>
                </c:pt>
                <c:pt idx="3925">
                  <c:v>42891</c:v>
                </c:pt>
                <c:pt idx="3926">
                  <c:v>42892</c:v>
                </c:pt>
                <c:pt idx="3927">
                  <c:v>42893</c:v>
                </c:pt>
                <c:pt idx="3928">
                  <c:v>42894</c:v>
                </c:pt>
                <c:pt idx="3929">
                  <c:v>42895</c:v>
                </c:pt>
                <c:pt idx="3930">
                  <c:v>42898</c:v>
                </c:pt>
                <c:pt idx="3931">
                  <c:v>42899</c:v>
                </c:pt>
                <c:pt idx="3932">
                  <c:v>42900</c:v>
                </c:pt>
                <c:pt idx="3933">
                  <c:v>42901</c:v>
                </c:pt>
                <c:pt idx="3934">
                  <c:v>42902</c:v>
                </c:pt>
                <c:pt idx="3935">
                  <c:v>42905</c:v>
                </c:pt>
                <c:pt idx="3936">
                  <c:v>42906</c:v>
                </c:pt>
                <c:pt idx="3937">
                  <c:v>42907</c:v>
                </c:pt>
                <c:pt idx="3938">
                  <c:v>42908</c:v>
                </c:pt>
                <c:pt idx="3939">
                  <c:v>42909</c:v>
                </c:pt>
                <c:pt idx="3940">
                  <c:v>42912</c:v>
                </c:pt>
                <c:pt idx="3941">
                  <c:v>42913</c:v>
                </c:pt>
                <c:pt idx="3942">
                  <c:v>42914</c:v>
                </c:pt>
                <c:pt idx="3943">
                  <c:v>42915</c:v>
                </c:pt>
                <c:pt idx="3944">
                  <c:v>42916</c:v>
                </c:pt>
                <c:pt idx="3945">
                  <c:v>42919</c:v>
                </c:pt>
                <c:pt idx="3946">
                  <c:v>42920</c:v>
                </c:pt>
                <c:pt idx="3947">
                  <c:v>42921</c:v>
                </c:pt>
                <c:pt idx="3948">
                  <c:v>42922</c:v>
                </c:pt>
                <c:pt idx="3949">
                  <c:v>42923</c:v>
                </c:pt>
                <c:pt idx="3950">
                  <c:v>42926</c:v>
                </c:pt>
                <c:pt idx="3951">
                  <c:v>42927</c:v>
                </c:pt>
                <c:pt idx="3952">
                  <c:v>42928</c:v>
                </c:pt>
                <c:pt idx="3953">
                  <c:v>42929</c:v>
                </c:pt>
                <c:pt idx="3954">
                  <c:v>42930</c:v>
                </c:pt>
                <c:pt idx="3955">
                  <c:v>42933</c:v>
                </c:pt>
                <c:pt idx="3956">
                  <c:v>42934</c:v>
                </c:pt>
                <c:pt idx="3957">
                  <c:v>42935</c:v>
                </c:pt>
                <c:pt idx="3958">
                  <c:v>42936</c:v>
                </c:pt>
                <c:pt idx="3959">
                  <c:v>42937</c:v>
                </c:pt>
                <c:pt idx="3960">
                  <c:v>42940</c:v>
                </c:pt>
                <c:pt idx="3961">
                  <c:v>42941</c:v>
                </c:pt>
                <c:pt idx="3962">
                  <c:v>42942</c:v>
                </c:pt>
                <c:pt idx="3963">
                  <c:v>42943</c:v>
                </c:pt>
                <c:pt idx="3964">
                  <c:v>42944</c:v>
                </c:pt>
                <c:pt idx="3965">
                  <c:v>42947</c:v>
                </c:pt>
                <c:pt idx="3966">
                  <c:v>42948</c:v>
                </c:pt>
                <c:pt idx="3967">
                  <c:v>42949</c:v>
                </c:pt>
                <c:pt idx="3968">
                  <c:v>42950</c:v>
                </c:pt>
                <c:pt idx="3969">
                  <c:v>42951</c:v>
                </c:pt>
                <c:pt idx="3970">
                  <c:v>42954</c:v>
                </c:pt>
                <c:pt idx="3971">
                  <c:v>42955</c:v>
                </c:pt>
                <c:pt idx="3972">
                  <c:v>42956</c:v>
                </c:pt>
                <c:pt idx="3973">
                  <c:v>42957</c:v>
                </c:pt>
                <c:pt idx="3974">
                  <c:v>42958</c:v>
                </c:pt>
                <c:pt idx="3975">
                  <c:v>42961</c:v>
                </c:pt>
                <c:pt idx="3976">
                  <c:v>42962</c:v>
                </c:pt>
                <c:pt idx="3977">
                  <c:v>42963</c:v>
                </c:pt>
                <c:pt idx="3978">
                  <c:v>42964</c:v>
                </c:pt>
                <c:pt idx="3979">
                  <c:v>42965</c:v>
                </c:pt>
                <c:pt idx="3980">
                  <c:v>42968</c:v>
                </c:pt>
                <c:pt idx="3981">
                  <c:v>42969</c:v>
                </c:pt>
                <c:pt idx="3982">
                  <c:v>42970</c:v>
                </c:pt>
                <c:pt idx="3983">
                  <c:v>42971</c:v>
                </c:pt>
                <c:pt idx="3984">
                  <c:v>42972</c:v>
                </c:pt>
                <c:pt idx="3985">
                  <c:v>42976</c:v>
                </c:pt>
                <c:pt idx="3986">
                  <c:v>42977</c:v>
                </c:pt>
                <c:pt idx="3987">
                  <c:v>42978</c:v>
                </c:pt>
                <c:pt idx="3988">
                  <c:v>42979</c:v>
                </c:pt>
                <c:pt idx="3989">
                  <c:v>42982</c:v>
                </c:pt>
                <c:pt idx="3990">
                  <c:v>42983</c:v>
                </c:pt>
                <c:pt idx="3991">
                  <c:v>42984</c:v>
                </c:pt>
                <c:pt idx="3992">
                  <c:v>42985</c:v>
                </c:pt>
                <c:pt idx="3993">
                  <c:v>42986</c:v>
                </c:pt>
                <c:pt idx="3994">
                  <c:v>42989</c:v>
                </c:pt>
                <c:pt idx="3995">
                  <c:v>42990</c:v>
                </c:pt>
                <c:pt idx="3996">
                  <c:v>42991</c:v>
                </c:pt>
                <c:pt idx="3997">
                  <c:v>42992</c:v>
                </c:pt>
                <c:pt idx="3998">
                  <c:v>42993</c:v>
                </c:pt>
                <c:pt idx="3999">
                  <c:v>42996</c:v>
                </c:pt>
                <c:pt idx="4000">
                  <c:v>42997</c:v>
                </c:pt>
                <c:pt idx="4001">
                  <c:v>42998</c:v>
                </c:pt>
                <c:pt idx="4002">
                  <c:v>42999</c:v>
                </c:pt>
                <c:pt idx="4003">
                  <c:v>43000</c:v>
                </c:pt>
                <c:pt idx="4004">
                  <c:v>43003</c:v>
                </c:pt>
                <c:pt idx="4005">
                  <c:v>43004</c:v>
                </c:pt>
                <c:pt idx="4006">
                  <c:v>43005</c:v>
                </c:pt>
                <c:pt idx="4007">
                  <c:v>43006</c:v>
                </c:pt>
                <c:pt idx="4008">
                  <c:v>43007</c:v>
                </c:pt>
                <c:pt idx="4009">
                  <c:v>43010</c:v>
                </c:pt>
                <c:pt idx="4010">
                  <c:v>43011</c:v>
                </c:pt>
                <c:pt idx="4011">
                  <c:v>43012</c:v>
                </c:pt>
                <c:pt idx="4012">
                  <c:v>43013</c:v>
                </c:pt>
                <c:pt idx="4013">
                  <c:v>43014</c:v>
                </c:pt>
                <c:pt idx="4014">
                  <c:v>43017</c:v>
                </c:pt>
                <c:pt idx="4015">
                  <c:v>43018</c:v>
                </c:pt>
                <c:pt idx="4016">
                  <c:v>43019</c:v>
                </c:pt>
                <c:pt idx="4017">
                  <c:v>43020</c:v>
                </c:pt>
                <c:pt idx="4018">
                  <c:v>43021</c:v>
                </c:pt>
                <c:pt idx="4019">
                  <c:v>43024</c:v>
                </c:pt>
                <c:pt idx="4020">
                  <c:v>43025</c:v>
                </c:pt>
                <c:pt idx="4021">
                  <c:v>43026</c:v>
                </c:pt>
                <c:pt idx="4022">
                  <c:v>43027</c:v>
                </c:pt>
                <c:pt idx="4023">
                  <c:v>43028</c:v>
                </c:pt>
                <c:pt idx="4024">
                  <c:v>43031</c:v>
                </c:pt>
                <c:pt idx="4025">
                  <c:v>43032</c:v>
                </c:pt>
                <c:pt idx="4026">
                  <c:v>43033</c:v>
                </c:pt>
                <c:pt idx="4027">
                  <c:v>43034</c:v>
                </c:pt>
                <c:pt idx="4028">
                  <c:v>43035</c:v>
                </c:pt>
                <c:pt idx="4029">
                  <c:v>43038</c:v>
                </c:pt>
                <c:pt idx="4030">
                  <c:v>43039</c:v>
                </c:pt>
                <c:pt idx="4031">
                  <c:v>43040</c:v>
                </c:pt>
                <c:pt idx="4032">
                  <c:v>43041</c:v>
                </c:pt>
                <c:pt idx="4033">
                  <c:v>43042</c:v>
                </c:pt>
                <c:pt idx="4034">
                  <c:v>43045</c:v>
                </c:pt>
                <c:pt idx="4035">
                  <c:v>43046</c:v>
                </c:pt>
                <c:pt idx="4036">
                  <c:v>43047</c:v>
                </c:pt>
                <c:pt idx="4037">
                  <c:v>43048</c:v>
                </c:pt>
                <c:pt idx="4038">
                  <c:v>43049</c:v>
                </c:pt>
                <c:pt idx="4039">
                  <c:v>43052</c:v>
                </c:pt>
                <c:pt idx="4040">
                  <c:v>43053</c:v>
                </c:pt>
                <c:pt idx="4041">
                  <c:v>43054</c:v>
                </c:pt>
                <c:pt idx="4042">
                  <c:v>43055</c:v>
                </c:pt>
                <c:pt idx="4043">
                  <c:v>43056</c:v>
                </c:pt>
                <c:pt idx="4044">
                  <c:v>43059</c:v>
                </c:pt>
                <c:pt idx="4045">
                  <c:v>43060</c:v>
                </c:pt>
                <c:pt idx="4046">
                  <c:v>43061</c:v>
                </c:pt>
                <c:pt idx="4047">
                  <c:v>43062</c:v>
                </c:pt>
                <c:pt idx="4048">
                  <c:v>43063</c:v>
                </c:pt>
                <c:pt idx="4049">
                  <c:v>43066</c:v>
                </c:pt>
                <c:pt idx="4050">
                  <c:v>43067</c:v>
                </c:pt>
                <c:pt idx="4051">
                  <c:v>43068</c:v>
                </c:pt>
                <c:pt idx="4052">
                  <c:v>43069</c:v>
                </c:pt>
                <c:pt idx="4053">
                  <c:v>43070</c:v>
                </c:pt>
                <c:pt idx="4054">
                  <c:v>43073</c:v>
                </c:pt>
                <c:pt idx="4055">
                  <c:v>43074</c:v>
                </c:pt>
                <c:pt idx="4056">
                  <c:v>43075</c:v>
                </c:pt>
                <c:pt idx="4057">
                  <c:v>43076</c:v>
                </c:pt>
                <c:pt idx="4058">
                  <c:v>43077</c:v>
                </c:pt>
                <c:pt idx="4059">
                  <c:v>43080</c:v>
                </c:pt>
                <c:pt idx="4060">
                  <c:v>43081</c:v>
                </c:pt>
                <c:pt idx="4061">
                  <c:v>43082</c:v>
                </c:pt>
                <c:pt idx="4062">
                  <c:v>43083</c:v>
                </c:pt>
                <c:pt idx="4063">
                  <c:v>43084</c:v>
                </c:pt>
                <c:pt idx="4064">
                  <c:v>43087</c:v>
                </c:pt>
                <c:pt idx="4065">
                  <c:v>43088</c:v>
                </c:pt>
                <c:pt idx="4066">
                  <c:v>43089</c:v>
                </c:pt>
                <c:pt idx="4067">
                  <c:v>43090</c:v>
                </c:pt>
                <c:pt idx="4068">
                  <c:v>43091</c:v>
                </c:pt>
                <c:pt idx="4069">
                  <c:v>43096</c:v>
                </c:pt>
                <c:pt idx="4070">
                  <c:v>43097</c:v>
                </c:pt>
                <c:pt idx="4071">
                  <c:v>43098</c:v>
                </c:pt>
                <c:pt idx="4072">
                  <c:v>43102</c:v>
                </c:pt>
                <c:pt idx="4073">
                  <c:v>43103</c:v>
                </c:pt>
                <c:pt idx="4074">
                  <c:v>43104</c:v>
                </c:pt>
                <c:pt idx="4075">
                  <c:v>43105</c:v>
                </c:pt>
                <c:pt idx="4076">
                  <c:v>43108</c:v>
                </c:pt>
                <c:pt idx="4077">
                  <c:v>43109</c:v>
                </c:pt>
                <c:pt idx="4078">
                  <c:v>43110</c:v>
                </c:pt>
                <c:pt idx="4079">
                  <c:v>43111</c:v>
                </c:pt>
                <c:pt idx="4080">
                  <c:v>43112</c:v>
                </c:pt>
                <c:pt idx="4081">
                  <c:v>43115</c:v>
                </c:pt>
                <c:pt idx="4082">
                  <c:v>43116</c:v>
                </c:pt>
                <c:pt idx="4083">
                  <c:v>43117</c:v>
                </c:pt>
                <c:pt idx="4084">
                  <c:v>43118</c:v>
                </c:pt>
                <c:pt idx="4085">
                  <c:v>43119</c:v>
                </c:pt>
                <c:pt idx="4086">
                  <c:v>43122</c:v>
                </c:pt>
                <c:pt idx="4087">
                  <c:v>43123</c:v>
                </c:pt>
                <c:pt idx="4088">
                  <c:v>43124</c:v>
                </c:pt>
                <c:pt idx="4089">
                  <c:v>43125</c:v>
                </c:pt>
                <c:pt idx="4090">
                  <c:v>43126</c:v>
                </c:pt>
                <c:pt idx="4091">
                  <c:v>43129</c:v>
                </c:pt>
                <c:pt idx="4092">
                  <c:v>43130</c:v>
                </c:pt>
                <c:pt idx="4093">
                  <c:v>43131</c:v>
                </c:pt>
                <c:pt idx="4094">
                  <c:v>43132</c:v>
                </c:pt>
                <c:pt idx="4095">
                  <c:v>43133</c:v>
                </c:pt>
                <c:pt idx="4096">
                  <c:v>43136</c:v>
                </c:pt>
                <c:pt idx="4097">
                  <c:v>43137</c:v>
                </c:pt>
                <c:pt idx="4098">
                  <c:v>43138</c:v>
                </c:pt>
                <c:pt idx="4099">
                  <c:v>43139</c:v>
                </c:pt>
                <c:pt idx="4100">
                  <c:v>43140</c:v>
                </c:pt>
                <c:pt idx="4101">
                  <c:v>43143</c:v>
                </c:pt>
                <c:pt idx="4102">
                  <c:v>43144</c:v>
                </c:pt>
                <c:pt idx="4103">
                  <c:v>43145</c:v>
                </c:pt>
                <c:pt idx="4104">
                  <c:v>43146</c:v>
                </c:pt>
                <c:pt idx="4105">
                  <c:v>43147</c:v>
                </c:pt>
                <c:pt idx="4106">
                  <c:v>43150</c:v>
                </c:pt>
                <c:pt idx="4107">
                  <c:v>43151</c:v>
                </c:pt>
                <c:pt idx="4108">
                  <c:v>43152</c:v>
                </c:pt>
                <c:pt idx="4109">
                  <c:v>43153</c:v>
                </c:pt>
                <c:pt idx="4110">
                  <c:v>43154</c:v>
                </c:pt>
                <c:pt idx="4111">
                  <c:v>43157</c:v>
                </c:pt>
                <c:pt idx="4112">
                  <c:v>43158</c:v>
                </c:pt>
                <c:pt idx="4113">
                  <c:v>43159</c:v>
                </c:pt>
                <c:pt idx="4114">
                  <c:v>43160</c:v>
                </c:pt>
                <c:pt idx="4115">
                  <c:v>43161</c:v>
                </c:pt>
                <c:pt idx="4116">
                  <c:v>43164</c:v>
                </c:pt>
                <c:pt idx="4117">
                  <c:v>43165</c:v>
                </c:pt>
                <c:pt idx="4118">
                  <c:v>43166</c:v>
                </c:pt>
                <c:pt idx="4119">
                  <c:v>43167</c:v>
                </c:pt>
                <c:pt idx="4120">
                  <c:v>43168</c:v>
                </c:pt>
                <c:pt idx="4121">
                  <c:v>43171</c:v>
                </c:pt>
                <c:pt idx="4122">
                  <c:v>43172</c:v>
                </c:pt>
                <c:pt idx="4123">
                  <c:v>43173</c:v>
                </c:pt>
                <c:pt idx="4124">
                  <c:v>43174</c:v>
                </c:pt>
                <c:pt idx="4125">
                  <c:v>43175</c:v>
                </c:pt>
                <c:pt idx="4126">
                  <c:v>43178</c:v>
                </c:pt>
                <c:pt idx="4127">
                  <c:v>43179</c:v>
                </c:pt>
                <c:pt idx="4128">
                  <c:v>43180</c:v>
                </c:pt>
                <c:pt idx="4129">
                  <c:v>43181</c:v>
                </c:pt>
                <c:pt idx="4130">
                  <c:v>43182</c:v>
                </c:pt>
                <c:pt idx="4131">
                  <c:v>43185</c:v>
                </c:pt>
                <c:pt idx="4132">
                  <c:v>43186</c:v>
                </c:pt>
                <c:pt idx="4133">
                  <c:v>43187</c:v>
                </c:pt>
                <c:pt idx="4134">
                  <c:v>43188</c:v>
                </c:pt>
                <c:pt idx="4135">
                  <c:v>43193</c:v>
                </c:pt>
                <c:pt idx="4136">
                  <c:v>43194</c:v>
                </c:pt>
                <c:pt idx="4137">
                  <c:v>43195</c:v>
                </c:pt>
                <c:pt idx="4138">
                  <c:v>43196</c:v>
                </c:pt>
                <c:pt idx="4139">
                  <c:v>43199</c:v>
                </c:pt>
                <c:pt idx="4140">
                  <c:v>43200</c:v>
                </c:pt>
                <c:pt idx="4141">
                  <c:v>43201</c:v>
                </c:pt>
                <c:pt idx="4142">
                  <c:v>43202</c:v>
                </c:pt>
                <c:pt idx="4143">
                  <c:v>43203</c:v>
                </c:pt>
                <c:pt idx="4144">
                  <c:v>43206</c:v>
                </c:pt>
                <c:pt idx="4145">
                  <c:v>43207</c:v>
                </c:pt>
                <c:pt idx="4146">
                  <c:v>43208</c:v>
                </c:pt>
                <c:pt idx="4147">
                  <c:v>43209</c:v>
                </c:pt>
                <c:pt idx="4148">
                  <c:v>43210</c:v>
                </c:pt>
                <c:pt idx="4149">
                  <c:v>43213</c:v>
                </c:pt>
                <c:pt idx="4150">
                  <c:v>43214</c:v>
                </c:pt>
                <c:pt idx="4151">
                  <c:v>43215</c:v>
                </c:pt>
                <c:pt idx="4152">
                  <c:v>43216</c:v>
                </c:pt>
                <c:pt idx="4153">
                  <c:v>43217</c:v>
                </c:pt>
                <c:pt idx="4154">
                  <c:v>43220</c:v>
                </c:pt>
                <c:pt idx="4155">
                  <c:v>43221</c:v>
                </c:pt>
                <c:pt idx="4156">
                  <c:v>43222</c:v>
                </c:pt>
                <c:pt idx="4157">
                  <c:v>43223</c:v>
                </c:pt>
                <c:pt idx="4158">
                  <c:v>43224</c:v>
                </c:pt>
                <c:pt idx="4159">
                  <c:v>43228</c:v>
                </c:pt>
                <c:pt idx="4160">
                  <c:v>43229</c:v>
                </c:pt>
                <c:pt idx="4161">
                  <c:v>43230</c:v>
                </c:pt>
                <c:pt idx="4162">
                  <c:v>43231</c:v>
                </c:pt>
                <c:pt idx="4163">
                  <c:v>43234</c:v>
                </c:pt>
                <c:pt idx="4164">
                  <c:v>43235</c:v>
                </c:pt>
                <c:pt idx="4165">
                  <c:v>43236</c:v>
                </c:pt>
                <c:pt idx="4166">
                  <c:v>43237</c:v>
                </c:pt>
                <c:pt idx="4167">
                  <c:v>43238</c:v>
                </c:pt>
                <c:pt idx="4168">
                  <c:v>43241</c:v>
                </c:pt>
                <c:pt idx="4169">
                  <c:v>43242</c:v>
                </c:pt>
                <c:pt idx="4170">
                  <c:v>43243</c:v>
                </c:pt>
                <c:pt idx="4171">
                  <c:v>43244</c:v>
                </c:pt>
                <c:pt idx="4172">
                  <c:v>43245</c:v>
                </c:pt>
                <c:pt idx="4173">
                  <c:v>43249</c:v>
                </c:pt>
                <c:pt idx="4174">
                  <c:v>43250</c:v>
                </c:pt>
                <c:pt idx="4175">
                  <c:v>43251</c:v>
                </c:pt>
                <c:pt idx="4176">
                  <c:v>43252</c:v>
                </c:pt>
                <c:pt idx="4177">
                  <c:v>43255</c:v>
                </c:pt>
                <c:pt idx="4178">
                  <c:v>43256</c:v>
                </c:pt>
                <c:pt idx="4179">
                  <c:v>43257</c:v>
                </c:pt>
                <c:pt idx="4180">
                  <c:v>43258</c:v>
                </c:pt>
                <c:pt idx="4181">
                  <c:v>43259</c:v>
                </c:pt>
                <c:pt idx="4182">
                  <c:v>43262</c:v>
                </c:pt>
                <c:pt idx="4183">
                  <c:v>43263</c:v>
                </c:pt>
                <c:pt idx="4184">
                  <c:v>43264</c:v>
                </c:pt>
                <c:pt idx="4185">
                  <c:v>43265</c:v>
                </c:pt>
                <c:pt idx="4186">
                  <c:v>43266</c:v>
                </c:pt>
                <c:pt idx="4187">
                  <c:v>43269</c:v>
                </c:pt>
                <c:pt idx="4188">
                  <c:v>43270</c:v>
                </c:pt>
                <c:pt idx="4189">
                  <c:v>43271</c:v>
                </c:pt>
                <c:pt idx="4190">
                  <c:v>43272</c:v>
                </c:pt>
                <c:pt idx="4191">
                  <c:v>43273</c:v>
                </c:pt>
                <c:pt idx="4192">
                  <c:v>43276</c:v>
                </c:pt>
                <c:pt idx="4193">
                  <c:v>43277</c:v>
                </c:pt>
                <c:pt idx="4194">
                  <c:v>43278</c:v>
                </c:pt>
                <c:pt idx="4195">
                  <c:v>43279</c:v>
                </c:pt>
                <c:pt idx="4196">
                  <c:v>43280</c:v>
                </c:pt>
                <c:pt idx="4197">
                  <c:v>43283</c:v>
                </c:pt>
                <c:pt idx="4198">
                  <c:v>43284</c:v>
                </c:pt>
                <c:pt idx="4199">
                  <c:v>43285</c:v>
                </c:pt>
                <c:pt idx="4200">
                  <c:v>43286</c:v>
                </c:pt>
                <c:pt idx="4201">
                  <c:v>43287</c:v>
                </c:pt>
                <c:pt idx="4202">
                  <c:v>43290</c:v>
                </c:pt>
                <c:pt idx="4203">
                  <c:v>43291</c:v>
                </c:pt>
                <c:pt idx="4204">
                  <c:v>43292</c:v>
                </c:pt>
                <c:pt idx="4205">
                  <c:v>43293</c:v>
                </c:pt>
                <c:pt idx="4206">
                  <c:v>43294</c:v>
                </c:pt>
                <c:pt idx="4207">
                  <c:v>43297</c:v>
                </c:pt>
                <c:pt idx="4208">
                  <c:v>43298</c:v>
                </c:pt>
                <c:pt idx="4209">
                  <c:v>43299</c:v>
                </c:pt>
                <c:pt idx="4210">
                  <c:v>43300</c:v>
                </c:pt>
                <c:pt idx="4211">
                  <c:v>43301</c:v>
                </c:pt>
                <c:pt idx="4212">
                  <c:v>43304</c:v>
                </c:pt>
                <c:pt idx="4213">
                  <c:v>43305</c:v>
                </c:pt>
                <c:pt idx="4214">
                  <c:v>43306</c:v>
                </c:pt>
                <c:pt idx="4215">
                  <c:v>43307</c:v>
                </c:pt>
                <c:pt idx="4216">
                  <c:v>43308</c:v>
                </c:pt>
                <c:pt idx="4217">
                  <c:v>43311</c:v>
                </c:pt>
                <c:pt idx="4218">
                  <c:v>43312</c:v>
                </c:pt>
                <c:pt idx="4219">
                  <c:v>43313</c:v>
                </c:pt>
                <c:pt idx="4220">
                  <c:v>43314</c:v>
                </c:pt>
                <c:pt idx="4221">
                  <c:v>43315</c:v>
                </c:pt>
                <c:pt idx="4222">
                  <c:v>43318</c:v>
                </c:pt>
                <c:pt idx="4223">
                  <c:v>43319</c:v>
                </c:pt>
                <c:pt idx="4224">
                  <c:v>43320</c:v>
                </c:pt>
                <c:pt idx="4225">
                  <c:v>43321</c:v>
                </c:pt>
                <c:pt idx="4226">
                  <c:v>43322</c:v>
                </c:pt>
                <c:pt idx="4227">
                  <c:v>43325</c:v>
                </c:pt>
                <c:pt idx="4228">
                  <c:v>43326</c:v>
                </c:pt>
                <c:pt idx="4229">
                  <c:v>43327</c:v>
                </c:pt>
                <c:pt idx="4230">
                  <c:v>43328</c:v>
                </c:pt>
                <c:pt idx="4231">
                  <c:v>43329</c:v>
                </c:pt>
                <c:pt idx="4232">
                  <c:v>43332</c:v>
                </c:pt>
                <c:pt idx="4233">
                  <c:v>43333</c:v>
                </c:pt>
                <c:pt idx="4234">
                  <c:v>43334</c:v>
                </c:pt>
                <c:pt idx="4235">
                  <c:v>43335</c:v>
                </c:pt>
                <c:pt idx="4236">
                  <c:v>43336</c:v>
                </c:pt>
                <c:pt idx="4237">
                  <c:v>43340</c:v>
                </c:pt>
                <c:pt idx="4238">
                  <c:v>43341</c:v>
                </c:pt>
                <c:pt idx="4239">
                  <c:v>43342</c:v>
                </c:pt>
                <c:pt idx="4240">
                  <c:v>43343</c:v>
                </c:pt>
                <c:pt idx="4241">
                  <c:v>43346</c:v>
                </c:pt>
                <c:pt idx="4242">
                  <c:v>43347</c:v>
                </c:pt>
                <c:pt idx="4243">
                  <c:v>43348</c:v>
                </c:pt>
                <c:pt idx="4244">
                  <c:v>43349</c:v>
                </c:pt>
                <c:pt idx="4245">
                  <c:v>43350</c:v>
                </c:pt>
                <c:pt idx="4246">
                  <c:v>43353</c:v>
                </c:pt>
                <c:pt idx="4247">
                  <c:v>43354</c:v>
                </c:pt>
                <c:pt idx="4248">
                  <c:v>43355</c:v>
                </c:pt>
                <c:pt idx="4249">
                  <c:v>43356</c:v>
                </c:pt>
                <c:pt idx="4250">
                  <c:v>43357</c:v>
                </c:pt>
                <c:pt idx="4251">
                  <c:v>43360</c:v>
                </c:pt>
                <c:pt idx="4252">
                  <c:v>43361</c:v>
                </c:pt>
                <c:pt idx="4253">
                  <c:v>43362</c:v>
                </c:pt>
                <c:pt idx="4254">
                  <c:v>43363</c:v>
                </c:pt>
                <c:pt idx="4255">
                  <c:v>43364</c:v>
                </c:pt>
                <c:pt idx="4256">
                  <c:v>43367</c:v>
                </c:pt>
                <c:pt idx="4257">
                  <c:v>43368</c:v>
                </c:pt>
                <c:pt idx="4258">
                  <c:v>43369</c:v>
                </c:pt>
                <c:pt idx="4259">
                  <c:v>43370</c:v>
                </c:pt>
                <c:pt idx="4260">
                  <c:v>43371</c:v>
                </c:pt>
                <c:pt idx="4261">
                  <c:v>43374</c:v>
                </c:pt>
                <c:pt idx="4262">
                  <c:v>43375</c:v>
                </c:pt>
                <c:pt idx="4263">
                  <c:v>43376</c:v>
                </c:pt>
                <c:pt idx="4264">
                  <c:v>43377</c:v>
                </c:pt>
                <c:pt idx="4265">
                  <c:v>43378</c:v>
                </c:pt>
                <c:pt idx="4266">
                  <c:v>43381</c:v>
                </c:pt>
                <c:pt idx="4267">
                  <c:v>43382</c:v>
                </c:pt>
                <c:pt idx="4268">
                  <c:v>43383</c:v>
                </c:pt>
                <c:pt idx="4269">
                  <c:v>43384</c:v>
                </c:pt>
                <c:pt idx="4270">
                  <c:v>43385</c:v>
                </c:pt>
                <c:pt idx="4271">
                  <c:v>43388</c:v>
                </c:pt>
                <c:pt idx="4272">
                  <c:v>43389</c:v>
                </c:pt>
                <c:pt idx="4273">
                  <c:v>43390</c:v>
                </c:pt>
                <c:pt idx="4274">
                  <c:v>43391</c:v>
                </c:pt>
                <c:pt idx="4275">
                  <c:v>43392</c:v>
                </c:pt>
                <c:pt idx="4276">
                  <c:v>43395</c:v>
                </c:pt>
                <c:pt idx="4277">
                  <c:v>43396</c:v>
                </c:pt>
                <c:pt idx="4278">
                  <c:v>43397</c:v>
                </c:pt>
                <c:pt idx="4279">
                  <c:v>43398</c:v>
                </c:pt>
                <c:pt idx="4280">
                  <c:v>43399</c:v>
                </c:pt>
                <c:pt idx="4281">
                  <c:v>43402</c:v>
                </c:pt>
                <c:pt idx="4282">
                  <c:v>43403</c:v>
                </c:pt>
                <c:pt idx="4283">
                  <c:v>43404</c:v>
                </c:pt>
                <c:pt idx="4284">
                  <c:v>43405</c:v>
                </c:pt>
                <c:pt idx="4285">
                  <c:v>43406</c:v>
                </c:pt>
                <c:pt idx="4286">
                  <c:v>43409</c:v>
                </c:pt>
                <c:pt idx="4287">
                  <c:v>43410</c:v>
                </c:pt>
                <c:pt idx="4288">
                  <c:v>43411</c:v>
                </c:pt>
                <c:pt idx="4289">
                  <c:v>43412</c:v>
                </c:pt>
                <c:pt idx="4290">
                  <c:v>43413</c:v>
                </c:pt>
                <c:pt idx="4291">
                  <c:v>43416</c:v>
                </c:pt>
                <c:pt idx="4292">
                  <c:v>43417</c:v>
                </c:pt>
                <c:pt idx="4293">
                  <c:v>43418</c:v>
                </c:pt>
                <c:pt idx="4294">
                  <c:v>43419</c:v>
                </c:pt>
                <c:pt idx="4295">
                  <c:v>43420</c:v>
                </c:pt>
                <c:pt idx="4296">
                  <c:v>43423</c:v>
                </c:pt>
                <c:pt idx="4297">
                  <c:v>43424</c:v>
                </c:pt>
                <c:pt idx="4298">
                  <c:v>43425</c:v>
                </c:pt>
                <c:pt idx="4299">
                  <c:v>43426</c:v>
                </c:pt>
                <c:pt idx="4300">
                  <c:v>43427</c:v>
                </c:pt>
                <c:pt idx="4301">
                  <c:v>43430</c:v>
                </c:pt>
                <c:pt idx="4302">
                  <c:v>43431</c:v>
                </c:pt>
                <c:pt idx="4303">
                  <c:v>43432</c:v>
                </c:pt>
                <c:pt idx="4304">
                  <c:v>43433</c:v>
                </c:pt>
                <c:pt idx="4305">
                  <c:v>43434</c:v>
                </c:pt>
                <c:pt idx="4306">
                  <c:v>43437</c:v>
                </c:pt>
                <c:pt idx="4307">
                  <c:v>43438</c:v>
                </c:pt>
                <c:pt idx="4308">
                  <c:v>43439</c:v>
                </c:pt>
                <c:pt idx="4309">
                  <c:v>43440</c:v>
                </c:pt>
                <c:pt idx="4310">
                  <c:v>43441</c:v>
                </c:pt>
                <c:pt idx="4311">
                  <c:v>43444</c:v>
                </c:pt>
                <c:pt idx="4312">
                  <c:v>43445</c:v>
                </c:pt>
                <c:pt idx="4313">
                  <c:v>43446</c:v>
                </c:pt>
                <c:pt idx="4314">
                  <c:v>43447</c:v>
                </c:pt>
                <c:pt idx="4315">
                  <c:v>43448</c:v>
                </c:pt>
                <c:pt idx="4316">
                  <c:v>43451</c:v>
                </c:pt>
                <c:pt idx="4317">
                  <c:v>43452</c:v>
                </c:pt>
                <c:pt idx="4318">
                  <c:v>43453</c:v>
                </c:pt>
                <c:pt idx="4319">
                  <c:v>43454</c:v>
                </c:pt>
                <c:pt idx="4320">
                  <c:v>43455</c:v>
                </c:pt>
                <c:pt idx="4321">
                  <c:v>43458</c:v>
                </c:pt>
                <c:pt idx="4322">
                  <c:v>43461</c:v>
                </c:pt>
                <c:pt idx="4323">
                  <c:v>43462</c:v>
                </c:pt>
                <c:pt idx="4324">
                  <c:v>43465</c:v>
                </c:pt>
                <c:pt idx="4325">
                  <c:v>43467</c:v>
                </c:pt>
                <c:pt idx="4326">
                  <c:v>43468</c:v>
                </c:pt>
                <c:pt idx="4327">
                  <c:v>43469</c:v>
                </c:pt>
                <c:pt idx="4328">
                  <c:v>43472</c:v>
                </c:pt>
                <c:pt idx="4329">
                  <c:v>43473</c:v>
                </c:pt>
                <c:pt idx="4330">
                  <c:v>43474</c:v>
                </c:pt>
                <c:pt idx="4331">
                  <c:v>43475</c:v>
                </c:pt>
                <c:pt idx="4332">
                  <c:v>43476</c:v>
                </c:pt>
                <c:pt idx="4333">
                  <c:v>43479</c:v>
                </c:pt>
                <c:pt idx="4334">
                  <c:v>43480</c:v>
                </c:pt>
                <c:pt idx="4335">
                  <c:v>43481</c:v>
                </c:pt>
                <c:pt idx="4336">
                  <c:v>43482</c:v>
                </c:pt>
                <c:pt idx="4337">
                  <c:v>43483</c:v>
                </c:pt>
                <c:pt idx="4338">
                  <c:v>43486</c:v>
                </c:pt>
                <c:pt idx="4339">
                  <c:v>43487</c:v>
                </c:pt>
                <c:pt idx="4340">
                  <c:v>43488</c:v>
                </c:pt>
                <c:pt idx="4341">
                  <c:v>43489</c:v>
                </c:pt>
                <c:pt idx="4342">
                  <c:v>43490</c:v>
                </c:pt>
                <c:pt idx="4343">
                  <c:v>43493</c:v>
                </c:pt>
                <c:pt idx="4344">
                  <c:v>43494</c:v>
                </c:pt>
                <c:pt idx="4345">
                  <c:v>43495</c:v>
                </c:pt>
                <c:pt idx="4346">
                  <c:v>43496</c:v>
                </c:pt>
                <c:pt idx="4347">
                  <c:v>43497</c:v>
                </c:pt>
                <c:pt idx="4348">
                  <c:v>43500</c:v>
                </c:pt>
                <c:pt idx="4349">
                  <c:v>43501</c:v>
                </c:pt>
                <c:pt idx="4350">
                  <c:v>43502</c:v>
                </c:pt>
                <c:pt idx="4351">
                  <c:v>43503</c:v>
                </c:pt>
                <c:pt idx="4352">
                  <c:v>43504</c:v>
                </c:pt>
                <c:pt idx="4353">
                  <c:v>43507</c:v>
                </c:pt>
                <c:pt idx="4354">
                  <c:v>43508</c:v>
                </c:pt>
                <c:pt idx="4355">
                  <c:v>43509</c:v>
                </c:pt>
                <c:pt idx="4356">
                  <c:v>43510</c:v>
                </c:pt>
                <c:pt idx="4357">
                  <c:v>43511</c:v>
                </c:pt>
                <c:pt idx="4358">
                  <c:v>43514</c:v>
                </c:pt>
                <c:pt idx="4359">
                  <c:v>43515</c:v>
                </c:pt>
                <c:pt idx="4360">
                  <c:v>43516</c:v>
                </c:pt>
                <c:pt idx="4361">
                  <c:v>43517</c:v>
                </c:pt>
                <c:pt idx="4362">
                  <c:v>43518</c:v>
                </c:pt>
                <c:pt idx="4363">
                  <c:v>43521</c:v>
                </c:pt>
                <c:pt idx="4364">
                  <c:v>43522</c:v>
                </c:pt>
                <c:pt idx="4365">
                  <c:v>43523</c:v>
                </c:pt>
                <c:pt idx="4366">
                  <c:v>43524</c:v>
                </c:pt>
                <c:pt idx="4367">
                  <c:v>43525</c:v>
                </c:pt>
                <c:pt idx="4368">
                  <c:v>43528</c:v>
                </c:pt>
                <c:pt idx="4369">
                  <c:v>43529</c:v>
                </c:pt>
                <c:pt idx="4370">
                  <c:v>43530</c:v>
                </c:pt>
                <c:pt idx="4371">
                  <c:v>43531</c:v>
                </c:pt>
                <c:pt idx="4372">
                  <c:v>43532</c:v>
                </c:pt>
                <c:pt idx="4373">
                  <c:v>43535</c:v>
                </c:pt>
                <c:pt idx="4374">
                  <c:v>43536</c:v>
                </c:pt>
                <c:pt idx="4375">
                  <c:v>43537</c:v>
                </c:pt>
                <c:pt idx="4376">
                  <c:v>43538</c:v>
                </c:pt>
                <c:pt idx="4377">
                  <c:v>43539</c:v>
                </c:pt>
                <c:pt idx="4378">
                  <c:v>43542</c:v>
                </c:pt>
                <c:pt idx="4379">
                  <c:v>43543</c:v>
                </c:pt>
                <c:pt idx="4380">
                  <c:v>43544</c:v>
                </c:pt>
                <c:pt idx="4381">
                  <c:v>43545</c:v>
                </c:pt>
                <c:pt idx="4382">
                  <c:v>43546</c:v>
                </c:pt>
                <c:pt idx="4383">
                  <c:v>43549</c:v>
                </c:pt>
                <c:pt idx="4384">
                  <c:v>43550</c:v>
                </c:pt>
                <c:pt idx="4385">
                  <c:v>43551</c:v>
                </c:pt>
                <c:pt idx="4386">
                  <c:v>43552</c:v>
                </c:pt>
                <c:pt idx="4387">
                  <c:v>43553</c:v>
                </c:pt>
                <c:pt idx="4388">
                  <c:v>43556</c:v>
                </c:pt>
                <c:pt idx="4389">
                  <c:v>43557</c:v>
                </c:pt>
                <c:pt idx="4390">
                  <c:v>43558</c:v>
                </c:pt>
                <c:pt idx="4391">
                  <c:v>43559</c:v>
                </c:pt>
                <c:pt idx="4392">
                  <c:v>43560</c:v>
                </c:pt>
                <c:pt idx="4393">
                  <c:v>43563</c:v>
                </c:pt>
                <c:pt idx="4394">
                  <c:v>43564</c:v>
                </c:pt>
                <c:pt idx="4395">
                  <c:v>43565</c:v>
                </c:pt>
                <c:pt idx="4396">
                  <c:v>43566</c:v>
                </c:pt>
                <c:pt idx="4397">
                  <c:v>43567</c:v>
                </c:pt>
                <c:pt idx="4398">
                  <c:v>43570</c:v>
                </c:pt>
                <c:pt idx="4399">
                  <c:v>43571</c:v>
                </c:pt>
                <c:pt idx="4400">
                  <c:v>43572</c:v>
                </c:pt>
                <c:pt idx="4401">
                  <c:v>43573</c:v>
                </c:pt>
                <c:pt idx="4402">
                  <c:v>43578</c:v>
                </c:pt>
                <c:pt idx="4403">
                  <c:v>43579</c:v>
                </c:pt>
                <c:pt idx="4404">
                  <c:v>43580</c:v>
                </c:pt>
                <c:pt idx="4405">
                  <c:v>43581</c:v>
                </c:pt>
                <c:pt idx="4406">
                  <c:v>43584</c:v>
                </c:pt>
                <c:pt idx="4407">
                  <c:v>43585</c:v>
                </c:pt>
                <c:pt idx="4408">
                  <c:v>43586</c:v>
                </c:pt>
                <c:pt idx="4409">
                  <c:v>43587</c:v>
                </c:pt>
                <c:pt idx="4410">
                  <c:v>43588</c:v>
                </c:pt>
                <c:pt idx="4411">
                  <c:v>43592</c:v>
                </c:pt>
                <c:pt idx="4412">
                  <c:v>43593</c:v>
                </c:pt>
                <c:pt idx="4413">
                  <c:v>43594</c:v>
                </c:pt>
                <c:pt idx="4414">
                  <c:v>43595</c:v>
                </c:pt>
                <c:pt idx="4415">
                  <c:v>43598</c:v>
                </c:pt>
                <c:pt idx="4416">
                  <c:v>43599</c:v>
                </c:pt>
                <c:pt idx="4417">
                  <c:v>43600</c:v>
                </c:pt>
                <c:pt idx="4418">
                  <c:v>43601</c:v>
                </c:pt>
                <c:pt idx="4419">
                  <c:v>43602</c:v>
                </c:pt>
                <c:pt idx="4420">
                  <c:v>43605</c:v>
                </c:pt>
                <c:pt idx="4421">
                  <c:v>43606</c:v>
                </c:pt>
                <c:pt idx="4422">
                  <c:v>43607</c:v>
                </c:pt>
                <c:pt idx="4423">
                  <c:v>43608</c:v>
                </c:pt>
                <c:pt idx="4424">
                  <c:v>43609</c:v>
                </c:pt>
                <c:pt idx="4425">
                  <c:v>43613</c:v>
                </c:pt>
                <c:pt idx="4426">
                  <c:v>43614</c:v>
                </c:pt>
                <c:pt idx="4427">
                  <c:v>43615</c:v>
                </c:pt>
                <c:pt idx="4428">
                  <c:v>43616</c:v>
                </c:pt>
                <c:pt idx="4429">
                  <c:v>43619</c:v>
                </c:pt>
                <c:pt idx="4430">
                  <c:v>43620</c:v>
                </c:pt>
                <c:pt idx="4431">
                  <c:v>43621</c:v>
                </c:pt>
                <c:pt idx="4432">
                  <c:v>43622</c:v>
                </c:pt>
                <c:pt idx="4433">
                  <c:v>43623</c:v>
                </c:pt>
                <c:pt idx="4434">
                  <c:v>43626</c:v>
                </c:pt>
                <c:pt idx="4435">
                  <c:v>43627</c:v>
                </c:pt>
                <c:pt idx="4436">
                  <c:v>43628</c:v>
                </c:pt>
                <c:pt idx="4437">
                  <c:v>43629</c:v>
                </c:pt>
                <c:pt idx="4438">
                  <c:v>43630</c:v>
                </c:pt>
                <c:pt idx="4439">
                  <c:v>43633</c:v>
                </c:pt>
                <c:pt idx="4440">
                  <c:v>43634</c:v>
                </c:pt>
                <c:pt idx="4441">
                  <c:v>43635</c:v>
                </c:pt>
                <c:pt idx="4442">
                  <c:v>43636</c:v>
                </c:pt>
                <c:pt idx="4443">
                  <c:v>43637</c:v>
                </c:pt>
                <c:pt idx="4444">
                  <c:v>43640</c:v>
                </c:pt>
                <c:pt idx="4445">
                  <c:v>43641</c:v>
                </c:pt>
                <c:pt idx="4446">
                  <c:v>43642</c:v>
                </c:pt>
                <c:pt idx="4447">
                  <c:v>43643</c:v>
                </c:pt>
                <c:pt idx="4448">
                  <c:v>43644</c:v>
                </c:pt>
                <c:pt idx="4449">
                  <c:v>43647</c:v>
                </c:pt>
                <c:pt idx="4450">
                  <c:v>43648</c:v>
                </c:pt>
                <c:pt idx="4451">
                  <c:v>43649</c:v>
                </c:pt>
                <c:pt idx="4452">
                  <c:v>43650</c:v>
                </c:pt>
                <c:pt idx="4453">
                  <c:v>43651</c:v>
                </c:pt>
                <c:pt idx="4454">
                  <c:v>43654</c:v>
                </c:pt>
                <c:pt idx="4455">
                  <c:v>43655</c:v>
                </c:pt>
                <c:pt idx="4456">
                  <c:v>43656</c:v>
                </c:pt>
                <c:pt idx="4457">
                  <c:v>43657</c:v>
                </c:pt>
                <c:pt idx="4458">
                  <c:v>43658</c:v>
                </c:pt>
                <c:pt idx="4459">
                  <c:v>43661</c:v>
                </c:pt>
                <c:pt idx="4460">
                  <c:v>43662</c:v>
                </c:pt>
                <c:pt idx="4461">
                  <c:v>43663</c:v>
                </c:pt>
                <c:pt idx="4462">
                  <c:v>43664</c:v>
                </c:pt>
                <c:pt idx="4463">
                  <c:v>43665</c:v>
                </c:pt>
                <c:pt idx="4464">
                  <c:v>43668</c:v>
                </c:pt>
                <c:pt idx="4465">
                  <c:v>43669</c:v>
                </c:pt>
                <c:pt idx="4466">
                  <c:v>43670</c:v>
                </c:pt>
                <c:pt idx="4467">
                  <c:v>43671</c:v>
                </c:pt>
                <c:pt idx="4468">
                  <c:v>43672</c:v>
                </c:pt>
                <c:pt idx="4469">
                  <c:v>43675</c:v>
                </c:pt>
                <c:pt idx="4470">
                  <c:v>43676</c:v>
                </c:pt>
                <c:pt idx="4471">
                  <c:v>43677</c:v>
                </c:pt>
                <c:pt idx="4472">
                  <c:v>43678</c:v>
                </c:pt>
                <c:pt idx="4473">
                  <c:v>43679</c:v>
                </c:pt>
                <c:pt idx="4474">
                  <c:v>43682</c:v>
                </c:pt>
                <c:pt idx="4475">
                  <c:v>43683</c:v>
                </c:pt>
                <c:pt idx="4476">
                  <c:v>43684</c:v>
                </c:pt>
                <c:pt idx="4477">
                  <c:v>43685</c:v>
                </c:pt>
                <c:pt idx="4478">
                  <c:v>43686</c:v>
                </c:pt>
                <c:pt idx="4479">
                  <c:v>43689</c:v>
                </c:pt>
                <c:pt idx="4480">
                  <c:v>43690</c:v>
                </c:pt>
                <c:pt idx="4481">
                  <c:v>43691</c:v>
                </c:pt>
                <c:pt idx="4482">
                  <c:v>43692</c:v>
                </c:pt>
                <c:pt idx="4483">
                  <c:v>43693</c:v>
                </c:pt>
                <c:pt idx="4484">
                  <c:v>43696</c:v>
                </c:pt>
                <c:pt idx="4485">
                  <c:v>43697</c:v>
                </c:pt>
                <c:pt idx="4486">
                  <c:v>43698</c:v>
                </c:pt>
                <c:pt idx="4487">
                  <c:v>43699</c:v>
                </c:pt>
                <c:pt idx="4488">
                  <c:v>43700</c:v>
                </c:pt>
                <c:pt idx="4489">
                  <c:v>43704</c:v>
                </c:pt>
                <c:pt idx="4490">
                  <c:v>43705</c:v>
                </c:pt>
                <c:pt idx="4491">
                  <c:v>43706</c:v>
                </c:pt>
                <c:pt idx="4492">
                  <c:v>43707</c:v>
                </c:pt>
                <c:pt idx="4493">
                  <c:v>43710</c:v>
                </c:pt>
                <c:pt idx="4494">
                  <c:v>43711</c:v>
                </c:pt>
                <c:pt idx="4495">
                  <c:v>43712</c:v>
                </c:pt>
                <c:pt idx="4496">
                  <c:v>43713</c:v>
                </c:pt>
                <c:pt idx="4497">
                  <c:v>43714</c:v>
                </c:pt>
                <c:pt idx="4498">
                  <c:v>43717</c:v>
                </c:pt>
                <c:pt idx="4499">
                  <c:v>43718</c:v>
                </c:pt>
                <c:pt idx="4500">
                  <c:v>43719</c:v>
                </c:pt>
                <c:pt idx="4501">
                  <c:v>43720</c:v>
                </c:pt>
                <c:pt idx="4502">
                  <c:v>43721</c:v>
                </c:pt>
                <c:pt idx="4503">
                  <c:v>43724</c:v>
                </c:pt>
                <c:pt idx="4504">
                  <c:v>43725</c:v>
                </c:pt>
                <c:pt idx="4505">
                  <c:v>43726</c:v>
                </c:pt>
                <c:pt idx="4506">
                  <c:v>43727</c:v>
                </c:pt>
                <c:pt idx="4507">
                  <c:v>43728</c:v>
                </c:pt>
                <c:pt idx="4508">
                  <c:v>43731</c:v>
                </c:pt>
                <c:pt idx="4509">
                  <c:v>43732</c:v>
                </c:pt>
                <c:pt idx="4510">
                  <c:v>43733</c:v>
                </c:pt>
                <c:pt idx="4511">
                  <c:v>43734</c:v>
                </c:pt>
                <c:pt idx="4512">
                  <c:v>43735</c:v>
                </c:pt>
                <c:pt idx="4513">
                  <c:v>43738</c:v>
                </c:pt>
                <c:pt idx="4514">
                  <c:v>43739</c:v>
                </c:pt>
                <c:pt idx="4515">
                  <c:v>43740</c:v>
                </c:pt>
                <c:pt idx="4516">
                  <c:v>43741</c:v>
                </c:pt>
                <c:pt idx="4517">
                  <c:v>43742</c:v>
                </c:pt>
                <c:pt idx="4518">
                  <c:v>43745</c:v>
                </c:pt>
                <c:pt idx="4519">
                  <c:v>43746</c:v>
                </c:pt>
                <c:pt idx="4520">
                  <c:v>43747</c:v>
                </c:pt>
                <c:pt idx="4521">
                  <c:v>43748</c:v>
                </c:pt>
                <c:pt idx="4522">
                  <c:v>43749</c:v>
                </c:pt>
                <c:pt idx="4523">
                  <c:v>43752</c:v>
                </c:pt>
                <c:pt idx="4524">
                  <c:v>43753</c:v>
                </c:pt>
                <c:pt idx="4525">
                  <c:v>43754</c:v>
                </c:pt>
                <c:pt idx="4526">
                  <c:v>43755</c:v>
                </c:pt>
                <c:pt idx="4527">
                  <c:v>43756</c:v>
                </c:pt>
                <c:pt idx="4528">
                  <c:v>43759</c:v>
                </c:pt>
                <c:pt idx="4529">
                  <c:v>43760</c:v>
                </c:pt>
                <c:pt idx="4530">
                  <c:v>43761</c:v>
                </c:pt>
                <c:pt idx="4531">
                  <c:v>43762</c:v>
                </c:pt>
                <c:pt idx="4532">
                  <c:v>43763</c:v>
                </c:pt>
                <c:pt idx="4533">
                  <c:v>43766</c:v>
                </c:pt>
                <c:pt idx="4534">
                  <c:v>43767</c:v>
                </c:pt>
                <c:pt idx="4535">
                  <c:v>43768</c:v>
                </c:pt>
                <c:pt idx="4536">
                  <c:v>43769</c:v>
                </c:pt>
                <c:pt idx="4537">
                  <c:v>43770</c:v>
                </c:pt>
                <c:pt idx="4538">
                  <c:v>43773</c:v>
                </c:pt>
                <c:pt idx="4539">
                  <c:v>43774</c:v>
                </c:pt>
                <c:pt idx="4540">
                  <c:v>43775</c:v>
                </c:pt>
              </c:numCache>
            </c:numRef>
          </c:cat>
          <c:val>
            <c:numRef>
              <c:f>Feuil1!$C$2:$C$4542</c:f>
              <c:numCache>
                <c:formatCode>General</c:formatCode>
                <c:ptCount val="4541"/>
                <c:pt idx="2428">
                  <c:v>40</c:v>
                </c:pt>
                <c:pt idx="2429">
                  <c:v>40</c:v>
                </c:pt>
                <c:pt idx="2430">
                  <c:v>40</c:v>
                </c:pt>
                <c:pt idx="2431">
                  <c:v>40</c:v>
                </c:pt>
                <c:pt idx="2432">
                  <c:v>40</c:v>
                </c:pt>
                <c:pt idx="2433">
                  <c:v>40</c:v>
                </c:pt>
                <c:pt idx="2434">
                  <c:v>40</c:v>
                </c:pt>
                <c:pt idx="2435">
                  <c:v>40</c:v>
                </c:pt>
                <c:pt idx="2436">
                  <c:v>40</c:v>
                </c:pt>
                <c:pt idx="2437">
                  <c:v>40</c:v>
                </c:pt>
                <c:pt idx="2438">
                  <c:v>40</c:v>
                </c:pt>
                <c:pt idx="2439">
                  <c:v>40</c:v>
                </c:pt>
                <c:pt idx="2440">
                  <c:v>40</c:v>
                </c:pt>
                <c:pt idx="2441">
                  <c:v>40</c:v>
                </c:pt>
                <c:pt idx="2442">
                  <c:v>40</c:v>
                </c:pt>
                <c:pt idx="2443">
                  <c:v>40</c:v>
                </c:pt>
                <c:pt idx="2444">
                  <c:v>40</c:v>
                </c:pt>
                <c:pt idx="2445">
                  <c:v>40</c:v>
                </c:pt>
                <c:pt idx="2446">
                  <c:v>40</c:v>
                </c:pt>
                <c:pt idx="2447">
                  <c:v>40</c:v>
                </c:pt>
                <c:pt idx="2448">
                  <c:v>40</c:v>
                </c:pt>
                <c:pt idx="2449">
                  <c:v>40</c:v>
                </c:pt>
                <c:pt idx="2450">
                  <c:v>40</c:v>
                </c:pt>
                <c:pt idx="2451">
                  <c:v>40</c:v>
                </c:pt>
                <c:pt idx="2452">
                  <c:v>40</c:v>
                </c:pt>
                <c:pt idx="2453">
                  <c:v>40</c:v>
                </c:pt>
                <c:pt idx="2454">
                  <c:v>40</c:v>
                </c:pt>
                <c:pt idx="2455">
                  <c:v>40</c:v>
                </c:pt>
                <c:pt idx="2456">
                  <c:v>40</c:v>
                </c:pt>
                <c:pt idx="2457">
                  <c:v>40</c:v>
                </c:pt>
                <c:pt idx="2458">
                  <c:v>40</c:v>
                </c:pt>
                <c:pt idx="2459">
                  <c:v>40</c:v>
                </c:pt>
                <c:pt idx="2460">
                  <c:v>40</c:v>
                </c:pt>
                <c:pt idx="2461">
                  <c:v>40</c:v>
                </c:pt>
                <c:pt idx="2462">
                  <c:v>40</c:v>
                </c:pt>
                <c:pt idx="2463">
                  <c:v>40</c:v>
                </c:pt>
                <c:pt idx="2464">
                  <c:v>40</c:v>
                </c:pt>
                <c:pt idx="2465">
                  <c:v>40</c:v>
                </c:pt>
                <c:pt idx="2466">
                  <c:v>40</c:v>
                </c:pt>
                <c:pt idx="2467">
                  <c:v>40</c:v>
                </c:pt>
                <c:pt idx="2468">
                  <c:v>40</c:v>
                </c:pt>
                <c:pt idx="2469">
                  <c:v>40</c:v>
                </c:pt>
                <c:pt idx="2470">
                  <c:v>40</c:v>
                </c:pt>
                <c:pt idx="2471">
                  <c:v>40</c:v>
                </c:pt>
                <c:pt idx="2472">
                  <c:v>40</c:v>
                </c:pt>
                <c:pt idx="2473">
                  <c:v>40</c:v>
                </c:pt>
                <c:pt idx="2474">
                  <c:v>40</c:v>
                </c:pt>
                <c:pt idx="2475">
                  <c:v>40</c:v>
                </c:pt>
                <c:pt idx="2476">
                  <c:v>40</c:v>
                </c:pt>
                <c:pt idx="2477">
                  <c:v>40</c:v>
                </c:pt>
                <c:pt idx="2478">
                  <c:v>40</c:v>
                </c:pt>
                <c:pt idx="2479">
                  <c:v>40</c:v>
                </c:pt>
                <c:pt idx="2480">
                  <c:v>40</c:v>
                </c:pt>
                <c:pt idx="2481">
                  <c:v>40</c:v>
                </c:pt>
                <c:pt idx="2482">
                  <c:v>40</c:v>
                </c:pt>
                <c:pt idx="2483">
                  <c:v>40</c:v>
                </c:pt>
                <c:pt idx="2484">
                  <c:v>40</c:v>
                </c:pt>
                <c:pt idx="2485">
                  <c:v>40</c:v>
                </c:pt>
                <c:pt idx="2486">
                  <c:v>40</c:v>
                </c:pt>
                <c:pt idx="2487">
                  <c:v>40</c:v>
                </c:pt>
                <c:pt idx="2488">
                  <c:v>40</c:v>
                </c:pt>
                <c:pt idx="2489">
                  <c:v>40</c:v>
                </c:pt>
                <c:pt idx="2490">
                  <c:v>40</c:v>
                </c:pt>
                <c:pt idx="2491">
                  <c:v>40</c:v>
                </c:pt>
                <c:pt idx="2492">
                  <c:v>40</c:v>
                </c:pt>
                <c:pt idx="2493">
                  <c:v>40</c:v>
                </c:pt>
                <c:pt idx="2494">
                  <c:v>40</c:v>
                </c:pt>
                <c:pt idx="2495">
                  <c:v>40</c:v>
                </c:pt>
                <c:pt idx="2496">
                  <c:v>40</c:v>
                </c:pt>
                <c:pt idx="2497">
                  <c:v>40</c:v>
                </c:pt>
                <c:pt idx="2498">
                  <c:v>40</c:v>
                </c:pt>
                <c:pt idx="2499">
                  <c:v>40</c:v>
                </c:pt>
                <c:pt idx="2500">
                  <c:v>40</c:v>
                </c:pt>
                <c:pt idx="2501">
                  <c:v>40</c:v>
                </c:pt>
                <c:pt idx="2502">
                  <c:v>40</c:v>
                </c:pt>
                <c:pt idx="2503">
                  <c:v>40</c:v>
                </c:pt>
                <c:pt idx="2504">
                  <c:v>40</c:v>
                </c:pt>
                <c:pt idx="2505">
                  <c:v>40</c:v>
                </c:pt>
                <c:pt idx="2506">
                  <c:v>40</c:v>
                </c:pt>
                <c:pt idx="2507">
                  <c:v>40</c:v>
                </c:pt>
                <c:pt idx="2508">
                  <c:v>40</c:v>
                </c:pt>
                <c:pt idx="2509">
                  <c:v>40</c:v>
                </c:pt>
                <c:pt idx="2510">
                  <c:v>40</c:v>
                </c:pt>
                <c:pt idx="2511">
                  <c:v>40</c:v>
                </c:pt>
                <c:pt idx="2512">
                  <c:v>40</c:v>
                </c:pt>
                <c:pt idx="2513">
                  <c:v>40</c:v>
                </c:pt>
                <c:pt idx="2514">
                  <c:v>40</c:v>
                </c:pt>
                <c:pt idx="2515">
                  <c:v>40</c:v>
                </c:pt>
                <c:pt idx="2516">
                  <c:v>40</c:v>
                </c:pt>
                <c:pt idx="2517">
                  <c:v>40</c:v>
                </c:pt>
                <c:pt idx="2518">
                  <c:v>40</c:v>
                </c:pt>
                <c:pt idx="2519">
                  <c:v>40</c:v>
                </c:pt>
                <c:pt idx="2520">
                  <c:v>40</c:v>
                </c:pt>
                <c:pt idx="2521">
                  <c:v>40</c:v>
                </c:pt>
                <c:pt idx="2522">
                  <c:v>40</c:v>
                </c:pt>
                <c:pt idx="2523">
                  <c:v>40</c:v>
                </c:pt>
                <c:pt idx="2524">
                  <c:v>40</c:v>
                </c:pt>
                <c:pt idx="2525">
                  <c:v>40</c:v>
                </c:pt>
                <c:pt idx="2526">
                  <c:v>40</c:v>
                </c:pt>
                <c:pt idx="2527">
                  <c:v>40</c:v>
                </c:pt>
                <c:pt idx="2528">
                  <c:v>40</c:v>
                </c:pt>
                <c:pt idx="2529">
                  <c:v>40</c:v>
                </c:pt>
                <c:pt idx="2530">
                  <c:v>40</c:v>
                </c:pt>
                <c:pt idx="2531">
                  <c:v>40</c:v>
                </c:pt>
                <c:pt idx="2532">
                  <c:v>40</c:v>
                </c:pt>
                <c:pt idx="2533">
                  <c:v>40</c:v>
                </c:pt>
                <c:pt idx="2534">
                  <c:v>40</c:v>
                </c:pt>
                <c:pt idx="2535">
                  <c:v>40</c:v>
                </c:pt>
                <c:pt idx="2536">
                  <c:v>40</c:v>
                </c:pt>
                <c:pt idx="2537">
                  <c:v>40</c:v>
                </c:pt>
                <c:pt idx="2538">
                  <c:v>40</c:v>
                </c:pt>
                <c:pt idx="2539">
                  <c:v>40</c:v>
                </c:pt>
                <c:pt idx="2540">
                  <c:v>40</c:v>
                </c:pt>
                <c:pt idx="2541">
                  <c:v>40</c:v>
                </c:pt>
                <c:pt idx="2542">
                  <c:v>40</c:v>
                </c:pt>
                <c:pt idx="2543">
                  <c:v>40</c:v>
                </c:pt>
                <c:pt idx="2544">
                  <c:v>40</c:v>
                </c:pt>
                <c:pt idx="2545">
                  <c:v>40</c:v>
                </c:pt>
                <c:pt idx="2546">
                  <c:v>40</c:v>
                </c:pt>
                <c:pt idx="2547">
                  <c:v>40</c:v>
                </c:pt>
                <c:pt idx="2548">
                  <c:v>40</c:v>
                </c:pt>
                <c:pt idx="2549">
                  <c:v>40</c:v>
                </c:pt>
                <c:pt idx="2550">
                  <c:v>40</c:v>
                </c:pt>
                <c:pt idx="2551">
                  <c:v>40</c:v>
                </c:pt>
                <c:pt idx="2552">
                  <c:v>40</c:v>
                </c:pt>
                <c:pt idx="2553">
                  <c:v>40</c:v>
                </c:pt>
                <c:pt idx="2554">
                  <c:v>40</c:v>
                </c:pt>
                <c:pt idx="2555">
                  <c:v>40</c:v>
                </c:pt>
                <c:pt idx="2556">
                  <c:v>42</c:v>
                </c:pt>
                <c:pt idx="2557">
                  <c:v>42</c:v>
                </c:pt>
                <c:pt idx="2558">
                  <c:v>42</c:v>
                </c:pt>
                <c:pt idx="2559">
                  <c:v>42</c:v>
                </c:pt>
                <c:pt idx="2560">
                  <c:v>42</c:v>
                </c:pt>
                <c:pt idx="2561">
                  <c:v>42</c:v>
                </c:pt>
                <c:pt idx="2562">
                  <c:v>42</c:v>
                </c:pt>
                <c:pt idx="2563">
                  <c:v>42</c:v>
                </c:pt>
                <c:pt idx="2564">
                  <c:v>42</c:v>
                </c:pt>
                <c:pt idx="2565">
                  <c:v>42</c:v>
                </c:pt>
                <c:pt idx="2566">
                  <c:v>42</c:v>
                </c:pt>
                <c:pt idx="2567">
                  <c:v>42</c:v>
                </c:pt>
                <c:pt idx="2568">
                  <c:v>42</c:v>
                </c:pt>
                <c:pt idx="2569">
                  <c:v>42</c:v>
                </c:pt>
                <c:pt idx="2570">
                  <c:v>42</c:v>
                </c:pt>
                <c:pt idx="2571">
                  <c:v>42</c:v>
                </c:pt>
                <c:pt idx="2572">
                  <c:v>42</c:v>
                </c:pt>
                <c:pt idx="2573">
                  <c:v>42</c:v>
                </c:pt>
                <c:pt idx="2574">
                  <c:v>42</c:v>
                </c:pt>
                <c:pt idx="2575">
                  <c:v>42</c:v>
                </c:pt>
                <c:pt idx="2576">
                  <c:v>42</c:v>
                </c:pt>
                <c:pt idx="2577">
                  <c:v>42</c:v>
                </c:pt>
                <c:pt idx="2578">
                  <c:v>42</c:v>
                </c:pt>
                <c:pt idx="2579">
                  <c:v>42</c:v>
                </c:pt>
                <c:pt idx="2580">
                  <c:v>42</c:v>
                </c:pt>
                <c:pt idx="2581">
                  <c:v>42</c:v>
                </c:pt>
                <c:pt idx="2582">
                  <c:v>42</c:v>
                </c:pt>
                <c:pt idx="2583">
                  <c:v>42</c:v>
                </c:pt>
                <c:pt idx="2584">
                  <c:v>42</c:v>
                </c:pt>
                <c:pt idx="2585">
                  <c:v>42</c:v>
                </c:pt>
                <c:pt idx="2586">
                  <c:v>42</c:v>
                </c:pt>
                <c:pt idx="2587">
                  <c:v>42</c:v>
                </c:pt>
                <c:pt idx="2588">
                  <c:v>42</c:v>
                </c:pt>
                <c:pt idx="2589">
                  <c:v>42</c:v>
                </c:pt>
                <c:pt idx="2590">
                  <c:v>42</c:v>
                </c:pt>
                <c:pt idx="2591">
                  <c:v>42</c:v>
                </c:pt>
                <c:pt idx="2592">
                  <c:v>42</c:v>
                </c:pt>
                <c:pt idx="2593">
                  <c:v>42</c:v>
                </c:pt>
                <c:pt idx="2594">
                  <c:v>42</c:v>
                </c:pt>
                <c:pt idx="2595">
                  <c:v>42</c:v>
                </c:pt>
                <c:pt idx="2596">
                  <c:v>42</c:v>
                </c:pt>
                <c:pt idx="2597">
                  <c:v>42</c:v>
                </c:pt>
                <c:pt idx="2598">
                  <c:v>42</c:v>
                </c:pt>
                <c:pt idx="2599">
                  <c:v>42</c:v>
                </c:pt>
                <c:pt idx="2600">
                  <c:v>42</c:v>
                </c:pt>
                <c:pt idx="2601">
                  <c:v>42</c:v>
                </c:pt>
                <c:pt idx="2602">
                  <c:v>42</c:v>
                </c:pt>
                <c:pt idx="2603">
                  <c:v>42</c:v>
                </c:pt>
                <c:pt idx="2604">
                  <c:v>42</c:v>
                </c:pt>
                <c:pt idx="2605">
                  <c:v>42</c:v>
                </c:pt>
                <c:pt idx="2606">
                  <c:v>42</c:v>
                </c:pt>
                <c:pt idx="2607">
                  <c:v>42</c:v>
                </c:pt>
                <c:pt idx="2608">
                  <c:v>42</c:v>
                </c:pt>
                <c:pt idx="2609">
                  <c:v>42</c:v>
                </c:pt>
                <c:pt idx="2610">
                  <c:v>42</c:v>
                </c:pt>
                <c:pt idx="2611">
                  <c:v>42</c:v>
                </c:pt>
                <c:pt idx="2612">
                  <c:v>42</c:v>
                </c:pt>
                <c:pt idx="2613">
                  <c:v>42</c:v>
                </c:pt>
                <c:pt idx="2614">
                  <c:v>42</c:v>
                </c:pt>
                <c:pt idx="2615">
                  <c:v>42</c:v>
                </c:pt>
                <c:pt idx="2616">
                  <c:v>42</c:v>
                </c:pt>
                <c:pt idx="2617">
                  <c:v>42</c:v>
                </c:pt>
                <c:pt idx="2618">
                  <c:v>42</c:v>
                </c:pt>
                <c:pt idx="2619">
                  <c:v>42</c:v>
                </c:pt>
                <c:pt idx="2620">
                  <c:v>42</c:v>
                </c:pt>
                <c:pt idx="2621">
                  <c:v>42</c:v>
                </c:pt>
                <c:pt idx="2622">
                  <c:v>42</c:v>
                </c:pt>
                <c:pt idx="2623">
                  <c:v>42</c:v>
                </c:pt>
                <c:pt idx="2624">
                  <c:v>42</c:v>
                </c:pt>
                <c:pt idx="2625">
                  <c:v>42</c:v>
                </c:pt>
                <c:pt idx="2626">
                  <c:v>42</c:v>
                </c:pt>
                <c:pt idx="2627">
                  <c:v>42</c:v>
                </c:pt>
                <c:pt idx="2628">
                  <c:v>42</c:v>
                </c:pt>
                <c:pt idx="2629">
                  <c:v>42</c:v>
                </c:pt>
                <c:pt idx="2630">
                  <c:v>42</c:v>
                </c:pt>
                <c:pt idx="2631">
                  <c:v>42</c:v>
                </c:pt>
                <c:pt idx="2632">
                  <c:v>42</c:v>
                </c:pt>
                <c:pt idx="2633">
                  <c:v>42</c:v>
                </c:pt>
                <c:pt idx="2634">
                  <c:v>42</c:v>
                </c:pt>
                <c:pt idx="2635">
                  <c:v>42</c:v>
                </c:pt>
                <c:pt idx="2636">
                  <c:v>42</c:v>
                </c:pt>
                <c:pt idx="2637">
                  <c:v>42</c:v>
                </c:pt>
                <c:pt idx="2638">
                  <c:v>42</c:v>
                </c:pt>
                <c:pt idx="2639">
                  <c:v>42</c:v>
                </c:pt>
                <c:pt idx="2640">
                  <c:v>42</c:v>
                </c:pt>
                <c:pt idx="2641">
                  <c:v>42</c:v>
                </c:pt>
                <c:pt idx="2642">
                  <c:v>42</c:v>
                </c:pt>
                <c:pt idx="2643">
                  <c:v>42</c:v>
                </c:pt>
                <c:pt idx="2644">
                  <c:v>42</c:v>
                </c:pt>
                <c:pt idx="2645">
                  <c:v>42</c:v>
                </c:pt>
                <c:pt idx="2646">
                  <c:v>42</c:v>
                </c:pt>
                <c:pt idx="2647">
                  <c:v>42</c:v>
                </c:pt>
                <c:pt idx="2648">
                  <c:v>42</c:v>
                </c:pt>
                <c:pt idx="2649">
                  <c:v>42</c:v>
                </c:pt>
                <c:pt idx="2650">
                  <c:v>42</c:v>
                </c:pt>
                <c:pt idx="2651">
                  <c:v>42</c:v>
                </c:pt>
                <c:pt idx="2652">
                  <c:v>42</c:v>
                </c:pt>
                <c:pt idx="2653">
                  <c:v>42</c:v>
                </c:pt>
                <c:pt idx="2654">
                  <c:v>42</c:v>
                </c:pt>
                <c:pt idx="2655">
                  <c:v>42</c:v>
                </c:pt>
                <c:pt idx="2656">
                  <c:v>42</c:v>
                </c:pt>
                <c:pt idx="2657">
                  <c:v>42</c:v>
                </c:pt>
                <c:pt idx="2658">
                  <c:v>42</c:v>
                </c:pt>
                <c:pt idx="2659">
                  <c:v>42</c:v>
                </c:pt>
                <c:pt idx="2660">
                  <c:v>42</c:v>
                </c:pt>
                <c:pt idx="2661">
                  <c:v>42</c:v>
                </c:pt>
                <c:pt idx="2662">
                  <c:v>42</c:v>
                </c:pt>
                <c:pt idx="2663">
                  <c:v>42</c:v>
                </c:pt>
                <c:pt idx="2664">
                  <c:v>42</c:v>
                </c:pt>
                <c:pt idx="2665">
                  <c:v>42</c:v>
                </c:pt>
                <c:pt idx="2666">
                  <c:v>42</c:v>
                </c:pt>
                <c:pt idx="2667">
                  <c:v>42</c:v>
                </c:pt>
                <c:pt idx="2668">
                  <c:v>42</c:v>
                </c:pt>
                <c:pt idx="2669">
                  <c:v>42</c:v>
                </c:pt>
                <c:pt idx="2670">
                  <c:v>42</c:v>
                </c:pt>
                <c:pt idx="2671">
                  <c:v>42</c:v>
                </c:pt>
                <c:pt idx="2672">
                  <c:v>42</c:v>
                </c:pt>
                <c:pt idx="2673">
                  <c:v>42</c:v>
                </c:pt>
                <c:pt idx="2674">
                  <c:v>42</c:v>
                </c:pt>
                <c:pt idx="2675">
                  <c:v>42</c:v>
                </c:pt>
                <c:pt idx="2676">
                  <c:v>42</c:v>
                </c:pt>
                <c:pt idx="2677">
                  <c:v>42</c:v>
                </c:pt>
                <c:pt idx="2678">
                  <c:v>42</c:v>
                </c:pt>
                <c:pt idx="2679">
                  <c:v>42</c:v>
                </c:pt>
                <c:pt idx="2680">
                  <c:v>42</c:v>
                </c:pt>
                <c:pt idx="2681">
                  <c:v>42</c:v>
                </c:pt>
                <c:pt idx="2682">
                  <c:v>42</c:v>
                </c:pt>
                <c:pt idx="2683">
                  <c:v>42</c:v>
                </c:pt>
                <c:pt idx="2684">
                  <c:v>42</c:v>
                </c:pt>
                <c:pt idx="2685">
                  <c:v>42</c:v>
                </c:pt>
                <c:pt idx="2686">
                  <c:v>42</c:v>
                </c:pt>
                <c:pt idx="2687">
                  <c:v>42</c:v>
                </c:pt>
                <c:pt idx="2688">
                  <c:v>42</c:v>
                </c:pt>
                <c:pt idx="2689">
                  <c:v>42</c:v>
                </c:pt>
                <c:pt idx="2690">
                  <c:v>42</c:v>
                </c:pt>
                <c:pt idx="2691">
                  <c:v>42</c:v>
                </c:pt>
                <c:pt idx="2692">
                  <c:v>42</c:v>
                </c:pt>
                <c:pt idx="2693">
                  <c:v>42</c:v>
                </c:pt>
                <c:pt idx="2694">
                  <c:v>42</c:v>
                </c:pt>
                <c:pt idx="2695">
                  <c:v>42</c:v>
                </c:pt>
                <c:pt idx="2696">
                  <c:v>42</c:v>
                </c:pt>
                <c:pt idx="2697">
                  <c:v>42</c:v>
                </c:pt>
                <c:pt idx="2698">
                  <c:v>42</c:v>
                </c:pt>
                <c:pt idx="2699">
                  <c:v>42</c:v>
                </c:pt>
                <c:pt idx="2700">
                  <c:v>42</c:v>
                </c:pt>
                <c:pt idx="2701">
                  <c:v>42</c:v>
                </c:pt>
                <c:pt idx="2702">
                  <c:v>42</c:v>
                </c:pt>
                <c:pt idx="2703">
                  <c:v>42</c:v>
                </c:pt>
                <c:pt idx="2704">
                  <c:v>42</c:v>
                </c:pt>
                <c:pt idx="2705">
                  <c:v>42</c:v>
                </c:pt>
                <c:pt idx="2706">
                  <c:v>42</c:v>
                </c:pt>
                <c:pt idx="2707">
                  <c:v>42</c:v>
                </c:pt>
                <c:pt idx="2708">
                  <c:v>42</c:v>
                </c:pt>
                <c:pt idx="2709">
                  <c:v>42</c:v>
                </c:pt>
                <c:pt idx="2710">
                  <c:v>42</c:v>
                </c:pt>
                <c:pt idx="2711">
                  <c:v>42</c:v>
                </c:pt>
                <c:pt idx="2712">
                  <c:v>42</c:v>
                </c:pt>
                <c:pt idx="2713">
                  <c:v>42</c:v>
                </c:pt>
                <c:pt idx="2714">
                  <c:v>42</c:v>
                </c:pt>
                <c:pt idx="2715">
                  <c:v>42</c:v>
                </c:pt>
                <c:pt idx="2716">
                  <c:v>42</c:v>
                </c:pt>
                <c:pt idx="2717">
                  <c:v>42</c:v>
                </c:pt>
                <c:pt idx="2718">
                  <c:v>42</c:v>
                </c:pt>
                <c:pt idx="2719">
                  <c:v>42</c:v>
                </c:pt>
                <c:pt idx="2720">
                  <c:v>42</c:v>
                </c:pt>
                <c:pt idx="2721">
                  <c:v>42</c:v>
                </c:pt>
                <c:pt idx="2722">
                  <c:v>42</c:v>
                </c:pt>
                <c:pt idx="2723">
                  <c:v>42</c:v>
                </c:pt>
                <c:pt idx="2724">
                  <c:v>42</c:v>
                </c:pt>
                <c:pt idx="2725">
                  <c:v>42</c:v>
                </c:pt>
                <c:pt idx="2726">
                  <c:v>42</c:v>
                </c:pt>
                <c:pt idx="2727">
                  <c:v>42</c:v>
                </c:pt>
                <c:pt idx="2728">
                  <c:v>42</c:v>
                </c:pt>
                <c:pt idx="2729">
                  <c:v>42</c:v>
                </c:pt>
                <c:pt idx="2730">
                  <c:v>42</c:v>
                </c:pt>
                <c:pt idx="2731">
                  <c:v>42</c:v>
                </c:pt>
                <c:pt idx="2732">
                  <c:v>42</c:v>
                </c:pt>
                <c:pt idx="2733">
                  <c:v>42</c:v>
                </c:pt>
                <c:pt idx="2734">
                  <c:v>42</c:v>
                </c:pt>
                <c:pt idx="2735">
                  <c:v>42</c:v>
                </c:pt>
                <c:pt idx="2736">
                  <c:v>42</c:v>
                </c:pt>
                <c:pt idx="2737">
                  <c:v>42</c:v>
                </c:pt>
                <c:pt idx="2738">
                  <c:v>42</c:v>
                </c:pt>
                <c:pt idx="2739">
                  <c:v>42</c:v>
                </c:pt>
                <c:pt idx="2740">
                  <c:v>42</c:v>
                </c:pt>
                <c:pt idx="2741">
                  <c:v>42</c:v>
                </c:pt>
                <c:pt idx="2742">
                  <c:v>42</c:v>
                </c:pt>
                <c:pt idx="2743">
                  <c:v>42</c:v>
                </c:pt>
                <c:pt idx="2744">
                  <c:v>42</c:v>
                </c:pt>
                <c:pt idx="2745">
                  <c:v>42</c:v>
                </c:pt>
                <c:pt idx="2746">
                  <c:v>42</c:v>
                </c:pt>
                <c:pt idx="2747">
                  <c:v>42</c:v>
                </c:pt>
                <c:pt idx="2748">
                  <c:v>42</c:v>
                </c:pt>
                <c:pt idx="2749">
                  <c:v>42</c:v>
                </c:pt>
                <c:pt idx="2750">
                  <c:v>42</c:v>
                </c:pt>
                <c:pt idx="2751">
                  <c:v>42</c:v>
                </c:pt>
                <c:pt idx="2752">
                  <c:v>42</c:v>
                </c:pt>
                <c:pt idx="2753">
                  <c:v>42</c:v>
                </c:pt>
                <c:pt idx="2754">
                  <c:v>42</c:v>
                </c:pt>
                <c:pt idx="2755">
                  <c:v>42</c:v>
                </c:pt>
                <c:pt idx="2756">
                  <c:v>42</c:v>
                </c:pt>
                <c:pt idx="2757">
                  <c:v>42</c:v>
                </c:pt>
                <c:pt idx="2758">
                  <c:v>42</c:v>
                </c:pt>
                <c:pt idx="2759">
                  <c:v>42</c:v>
                </c:pt>
                <c:pt idx="2760">
                  <c:v>42</c:v>
                </c:pt>
                <c:pt idx="2761">
                  <c:v>42</c:v>
                </c:pt>
                <c:pt idx="2762">
                  <c:v>42</c:v>
                </c:pt>
                <c:pt idx="2763">
                  <c:v>42</c:v>
                </c:pt>
                <c:pt idx="2764">
                  <c:v>42</c:v>
                </c:pt>
                <c:pt idx="2765">
                  <c:v>42</c:v>
                </c:pt>
                <c:pt idx="2766">
                  <c:v>42</c:v>
                </c:pt>
                <c:pt idx="2767">
                  <c:v>42</c:v>
                </c:pt>
                <c:pt idx="2768">
                  <c:v>42</c:v>
                </c:pt>
                <c:pt idx="2769">
                  <c:v>42</c:v>
                </c:pt>
                <c:pt idx="2770">
                  <c:v>42</c:v>
                </c:pt>
                <c:pt idx="2771">
                  <c:v>42</c:v>
                </c:pt>
                <c:pt idx="2772">
                  <c:v>42</c:v>
                </c:pt>
                <c:pt idx="2773">
                  <c:v>42</c:v>
                </c:pt>
                <c:pt idx="2774">
                  <c:v>42</c:v>
                </c:pt>
                <c:pt idx="2775">
                  <c:v>42</c:v>
                </c:pt>
                <c:pt idx="2776">
                  <c:v>42</c:v>
                </c:pt>
                <c:pt idx="2777">
                  <c:v>42</c:v>
                </c:pt>
                <c:pt idx="2778">
                  <c:v>42</c:v>
                </c:pt>
                <c:pt idx="2779">
                  <c:v>42</c:v>
                </c:pt>
                <c:pt idx="2780">
                  <c:v>42</c:v>
                </c:pt>
                <c:pt idx="2781">
                  <c:v>42</c:v>
                </c:pt>
                <c:pt idx="2782">
                  <c:v>42</c:v>
                </c:pt>
                <c:pt idx="2783">
                  <c:v>42</c:v>
                </c:pt>
                <c:pt idx="2784">
                  <c:v>42</c:v>
                </c:pt>
                <c:pt idx="2785">
                  <c:v>42</c:v>
                </c:pt>
                <c:pt idx="2786">
                  <c:v>42</c:v>
                </c:pt>
                <c:pt idx="2787">
                  <c:v>42</c:v>
                </c:pt>
                <c:pt idx="2788">
                  <c:v>42</c:v>
                </c:pt>
                <c:pt idx="2789">
                  <c:v>42</c:v>
                </c:pt>
                <c:pt idx="2790">
                  <c:v>42</c:v>
                </c:pt>
                <c:pt idx="2791">
                  <c:v>42</c:v>
                </c:pt>
                <c:pt idx="2792">
                  <c:v>42</c:v>
                </c:pt>
                <c:pt idx="2793">
                  <c:v>42</c:v>
                </c:pt>
                <c:pt idx="2794">
                  <c:v>42</c:v>
                </c:pt>
                <c:pt idx="2795">
                  <c:v>42</c:v>
                </c:pt>
                <c:pt idx="2796">
                  <c:v>42</c:v>
                </c:pt>
                <c:pt idx="2797">
                  <c:v>42</c:v>
                </c:pt>
                <c:pt idx="2798">
                  <c:v>42</c:v>
                </c:pt>
                <c:pt idx="2799">
                  <c:v>42</c:v>
                </c:pt>
                <c:pt idx="2800">
                  <c:v>42</c:v>
                </c:pt>
                <c:pt idx="2801">
                  <c:v>42</c:v>
                </c:pt>
                <c:pt idx="2802">
                  <c:v>42</c:v>
                </c:pt>
                <c:pt idx="2803">
                  <c:v>42</c:v>
                </c:pt>
                <c:pt idx="2804">
                  <c:v>42</c:v>
                </c:pt>
                <c:pt idx="2805">
                  <c:v>42</c:v>
                </c:pt>
                <c:pt idx="2806">
                  <c:v>42</c:v>
                </c:pt>
                <c:pt idx="2807">
                  <c:v>42</c:v>
                </c:pt>
                <c:pt idx="2808">
                  <c:v>42</c:v>
                </c:pt>
                <c:pt idx="2809">
                  <c:v>42</c:v>
                </c:pt>
                <c:pt idx="2810">
                  <c:v>42</c:v>
                </c:pt>
                <c:pt idx="2811">
                  <c:v>42</c:v>
                </c:pt>
                <c:pt idx="2812">
                  <c:v>42</c:v>
                </c:pt>
                <c:pt idx="2813">
                  <c:v>42</c:v>
                </c:pt>
                <c:pt idx="2814">
                  <c:v>42</c:v>
                </c:pt>
                <c:pt idx="2815">
                  <c:v>42</c:v>
                </c:pt>
                <c:pt idx="2816">
                  <c:v>42</c:v>
                </c:pt>
                <c:pt idx="2817">
                  <c:v>42</c:v>
                </c:pt>
                <c:pt idx="2818">
                  <c:v>42</c:v>
                </c:pt>
                <c:pt idx="2819">
                  <c:v>42</c:v>
                </c:pt>
                <c:pt idx="2820">
                  <c:v>42</c:v>
                </c:pt>
                <c:pt idx="2821">
                  <c:v>42</c:v>
                </c:pt>
                <c:pt idx="2822">
                  <c:v>42</c:v>
                </c:pt>
                <c:pt idx="2823">
                  <c:v>42</c:v>
                </c:pt>
                <c:pt idx="2824">
                  <c:v>42</c:v>
                </c:pt>
                <c:pt idx="2825">
                  <c:v>42</c:v>
                </c:pt>
                <c:pt idx="2826">
                  <c:v>42</c:v>
                </c:pt>
                <c:pt idx="2827">
                  <c:v>42</c:v>
                </c:pt>
                <c:pt idx="2828">
                  <c:v>42</c:v>
                </c:pt>
                <c:pt idx="2829">
                  <c:v>42</c:v>
                </c:pt>
                <c:pt idx="2830">
                  <c:v>42</c:v>
                </c:pt>
                <c:pt idx="2831">
                  <c:v>42</c:v>
                </c:pt>
                <c:pt idx="2832">
                  <c:v>42</c:v>
                </c:pt>
                <c:pt idx="2833">
                  <c:v>42</c:v>
                </c:pt>
                <c:pt idx="2834">
                  <c:v>42</c:v>
                </c:pt>
                <c:pt idx="2835">
                  <c:v>42</c:v>
                </c:pt>
                <c:pt idx="2836">
                  <c:v>42</c:v>
                </c:pt>
                <c:pt idx="2837">
                  <c:v>42</c:v>
                </c:pt>
                <c:pt idx="2838">
                  <c:v>42</c:v>
                </c:pt>
                <c:pt idx="2839">
                  <c:v>42</c:v>
                </c:pt>
                <c:pt idx="2840">
                  <c:v>42</c:v>
                </c:pt>
                <c:pt idx="2841">
                  <c:v>42</c:v>
                </c:pt>
                <c:pt idx="2842">
                  <c:v>42</c:v>
                </c:pt>
                <c:pt idx="2843">
                  <c:v>42</c:v>
                </c:pt>
                <c:pt idx="2844">
                  <c:v>42</c:v>
                </c:pt>
                <c:pt idx="2845">
                  <c:v>42</c:v>
                </c:pt>
                <c:pt idx="2846">
                  <c:v>42</c:v>
                </c:pt>
                <c:pt idx="2847">
                  <c:v>42</c:v>
                </c:pt>
                <c:pt idx="2848">
                  <c:v>42</c:v>
                </c:pt>
                <c:pt idx="2849">
                  <c:v>42</c:v>
                </c:pt>
                <c:pt idx="2850">
                  <c:v>42</c:v>
                </c:pt>
                <c:pt idx="2851">
                  <c:v>42</c:v>
                </c:pt>
                <c:pt idx="2852">
                  <c:v>42</c:v>
                </c:pt>
                <c:pt idx="2853">
                  <c:v>42</c:v>
                </c:pt>
                <c:pt idx="2854">
                  <c:v>42</c:v>
                </c:pt>
                <c:pt idx="2855">
                  <c:v>42</c:v>
                </c:pt>
                <c:pt idx="2856">
                  <c:v>42</c:v>
                </c:pt>
                <c:pt idx="2857">
                  <c:v>42</c:v>
                </c:pt>
                <c:pt idx="2858">
                  <c:v>42</c:v>
                </c:pt>
                <c:pt idx="2859">
                  <c:v>42</c:v>
                </c:pt>
                <c:pt idx="2860">
                  <c:v>42</c:v>
                </c:pt>
                <c:pt idx="2861">
                  <c:v>42</c:v>
                </c:pt>
                <c:pt idx="2862">
                  <c:v>42</c:v>
                </c:pt>
                <c:pt idx="2863">
                  <c:v>42</c:v>
                </c:pt>
                <c:pt idx="2864">
                  <c:v>42</c:v>
                </c:pt>
                <c:pt idx="2865">
                  <c:v>42</c:v>
                </c:pt>
                <c:pt idx="2866">
                  <c:v>42</c:v>
                </c:pt>
                <c:pt idx="2867">
                  <c:v>42</c:v>
                </c:pt>
                <c:pt idx="2868">
                  <c:v>42</c:v>
                </c:pt>
                <c:pt idx="2869">
                  <c:v>42</c:v>
                </c:pt>
                <c:pt idx="2870">
                  <c:v>42</c:v>
                </c:pt>
                <c:pt idx="2871">
                  <c:v>42</c:v>
                </c:pt>
                <c:pt idx="2872">
                  <c:v>42</c:v>
                </c:pt>
                <c:pt idx="2873">
                  <c:v>42</c:v>
                </c:pt>
                <c:pt idx="2874">
                  <c:v>42</c:v>
                </c:pt>
                <c:pt idx="2875">
                  <c:v>42</c:v>
                </c:pt>
                <c:pt idx="2876">
                  <c:v>42</c:v>
                </c:pt>
                <c:pt idx="2877">
                  <c:v>42</c:v>
                </c:pt>
                <c:pt idx="2878">
                  <c:v>42</c:v>
                </c:pt>
                <c:pt idx="2879">
                  <c:v>42</c:v>
                </c:pt>
                <c:pt idx="2880">
                  <c:v>42</c:v>
                </c:pt>
                <c:pt idx="2881">
                  <c:v>42</c:v>
                </c:pt>
                <c:pt idx="2882">
                  <c:v>42</c:v>
                </c:pt>
                <c:pt idx="2883">
                  <c:v>42</c:v>
                </c:pt>
                <c:pt idx="2884">
                  <c:v>42</c:v>
                </c:pt>
                <c:pt idx="2885">
                  <c:v>42</c:v>
                </c:pt>
                <c:pt idx="2886">
                  <c:v>42</c:v>
                </c:pt>
                <c:pt idx="2887">
                  <c:v>42</c:v>
                </c:pt>
                <c:pt idx="2888">
                  <c:v>42</c:v>
                </c:pt>
                <c:pt idx="2889">
                  <c:v>42</c:v>
                </c:pt>
                <c:pt idx="2890">
                  <c:v>42</c:v>
                </c:pt>
                <c:pt idx="2891">
                  <c:v>42</c:v>
                </c:pt>
                <c:pt idx="2892">
                  <c:v>42</c:v>
                </c:pt>
                <c:pt idx="2893">
                  <c:v>42</c:v>
                </c:pt>
                <c:pt idx="2894">
                  <c:v>42</c:v>
                </c:pt>
                <c:pt idx="2895">
                  <c:v>42</c:v>
                </c:pt>
                <c:pt idx="2896">
                  <c:v>42</c:v>
                </c:pt>
                <c:pt idx="2897">
                  <c:v>42</c:v>
                </c:pt>
                <c:pt idx="2898">
                  <c:v>42</c:v>
                </c:pt>
                <c:pt idx="2899">
                  <c:v>42</c:v>
                </c:pt>
                <c:pt idx="2900">
                  <c:v>42</c:v>
                </c:pt>
                <c:pt idx="2901">
                  <c:v>42</c:v>
                </c:pt>
                <c:pt idx="2902">
                  <c:v>42</c:v>
                </c:pt>
                <c:pt idx="2903">
                  <c:v>42</c:v>
                </c:pt>
                <c:pt idx="2904">
                  <c:v>42</c:v>
                </c:pt>
                <c:pt idx="2905">
                  <c:v>42</c:v>
                </c:pt>
                <c:pt idx="2906">
                  <c:v>42</c:v>
                </c:pt>
                <c:pt idx="2907">
                  <c:v>42</c:v>
                </c:pt>
                <c:pt idx="2908">
                  <c:v>42</c:v>
                </c:pt>
                <c:pt idx="2909">
                  <c:v>42</c:v>
                </c:pt>
                <c:pt idx="2910">
                  <c:v>42</c:v>
                </c:pt>
                <c:pt idx="2911">
                  <c:v>42</c:v>
                </c:pt>
                <c:pt idx="2912">
                  <c:v>42</c:v>
                </c:pt>
                <c:pt idx="2913">
                  <c:v>42</c:v>
                </c:pt>
                <c:pt idx="2914">
                  <c:v>42</c:v>
                </c:pt>
                <c:pt idx="2915">
                  <c:v>42</c:v>
                </c:pt>
                <c:pt idx="2916">
                  <c:v>42</c:v>
                </c:pt>
                <c:pt idx="2917">
                  <c:v>42</c:v>
                </c:pt>
                <c:pt idx="2918">
                  <c:v>42</c:v>
                </c:pt>
                <c:pt idx="2919">
                  <c:v>42</c:v>
                </c:pt>
                <c:pt idx="2920">
                  <c:v>42</c:v>
                </c:pt>
                <c:pt idx="2921">
                  <c:v>42</c:v>
                </c:pt>
                <c:pt idx="2922">
                  <c:v>42</c:v>
                </c:pt>
                <c:pt idx="2923">
                  <c:v>42</c:v>
                </c:pt>
                <c:pt idx="2924">
                  <c:v>42</c:v>
                </c:pt>
                <c:pt idx="2925">
                  <c:v>42</c:v>
                </c:pt>
                <c:pt idx="2926">
                  <c:v>42</c:v>
                </c:pt>
                <c:pt idx="2927">
                  <c:v>42</c:v>
                </c:pt>
                <c:pt idx="2928">
                  <c:v>42</c:v>
                </c:pt>
                <c:pt idx="2929">
                  <c:v>42</c:v>
                </c:pt>
                <c:pt idx="2930">
                  <c:v>42</c:v>
                </c:pt>
                <c:pt idx="2931">
                  <c:v>42</c:v>
                </c:pt>
                <c:pt idx="2932">
                  <c:v>42</c:v>
                </c:pt>
                <c:pt idx="2933">
                  <c:v>42</c:v>
                </c:pt>
                <c:pt idx="2934">
                  <c:v>42</c:v>
                </c:pt>
                <c:pt idx="2935">
                  <c:v>42</c:v>
                </c:pt>
                <c:pt idx="2936">
                  <c:v>42</c:v>
                </c:pt>
                <c:pt idx="2937">
                  <c:v>42</c:v>
                </c:pt>
                <c:pt idx="2938">
                  <c:v>42</c:v>
                </c:pt>
                <c:pt idx="2939">
                  <c:v>42</c:v>
                </c:pt>
                <c:pt idx="2940">
                  <c:v>42</c:v>
                </c:pt>
                <c:pt idx="2941">
                  <c:v>42</c:v>
                </c:pt>
                <c:pt idx="2942">
                  <c:v>42</c:v>
                </c:pt>
                <c:pt idx="2943">
                  <c:v>42</c:v>
                </c:pt>
                <c:pt idx="2944">
                  <c:v>42</c:v>
                </c:pt>
                <c:pt idx="2945">
                  <c:v>42</c:v>
                </c:pt>
                <c:pt idx="2946">
                  <c:v>42</c:v>
                </c:pt>
                <c:pt idx="2947">
                  <c:v>42</c:v>
                </c:pt>
                <c:pt idx="2948">
                  <c:v>42</c:v>
                </c:pt>
                <c:pt idx="2949">
                  <c:v>42</c:v>
                </c:pt>
                <c:pt idx="2950">
                  <c:v>42</c:v>
                </c:pt>
                <c:pt idx="2951">
                  <c:v>42</c:v>
                </c:pt>
                <c:pt idx="2952">
                  <c:v>42</c:v>
                </c:pt>
                <c:pt idx="2953">
                  <c:v>42</c:v>
                </c:pt>
                <c:pt idx="2954">
                  <c:v>42</c:v>
                </c:pt>
                <c:pt idx="2955">
                  <c:v>42</c:v>
                </c:pt>
                <c:pt idx="2956">
                  <c:v>42</c:v>
                </c:pt>
                <c:pt idx="2957">
                  <c:v>42</c:v>
                </c:pt>
                <c:pt idx="2958">
                  <c:v>42</c:v>
                </c:pt>
                <c:pt idx="2959">
                  <c:v>42</c:v>
                </c:pt>
                <c:pt idx="2960">
                  <c:v>42</c:v>
                </c:pt>
                <c:pt idx="2961">
                  <c:v>42</c:v>
                </c:pt>
                <c:pt idx="2962">
                  <c:v>42</c:v>
                </c:pt>
                <c:pt idx="2963">
                  <c:v>42</c:v>
                </c:pt>
                <c:pt idx="2964">
                  <c:v>42</c:v>
                </c:pt>
                <c:pt idx="2965">
                  <c:v>42</c:v>
                </c:pt>
                <c:pt idx="2966">
                  <c:v>42</c:v>
                </c:pt>
                <c:pt idx="2967">
                  <c:v>42</c:v>
                </c:pt>
                <c:pt idx="2968">
                  <c:v>42</c:v>
                </c:pt>
                <c:pt idx="2969">
                  <c:v>42</c:v>
                </c:pt>
                <c:pt idx="2970">
                  <c:v>42</c:v>
                </c:pt>
                <c:pt idx="2971">
                  <c:v>42</c:v>
                </c:pt>
                <c:pt idx="2972">
                  <c:v>42</c:v>
                </c:pt>
                <c:pt idx="2973">
                  <c:v>42</c:v>
                </c:pt>
                <c:pt idx="2974">
                  <c:v>42</c:v>
                </c:pt>
                <c:pt idx="2975">
                  <c:v>42</c:v>
                </c:pt>
                <c:pt idx="2976">
                  <c:v>42</c:v>
                </c:pt>
                <c:pt idx="2977">
                  <c:v>42</c:v>
                </c:pt>
                <c:pt idx="2978">
                  <c:v>42</c:v>
                </c:pt>
                <c:pt idx="2979">
                  <c:v>42</c:v>
                </c:pt>
                <c:pt idx="2980">
                  <c:v>42</c:v>
                </c:pt>
                <c:pt idx="2981">
                  <c:v>42</c:v>
                </c:pt>
                <c:pt idx="2982">
                  <c:v>42</c:v>
                </c:pt>
                <c:pt idx="2983">
                  <c:v>42</c:v>
                </c:pt>
                <c:pt idx="2984">
                  <c:v>42</c:v>
                </c:pt>
                <c:pt idx="2985">
                  <c:v>42</c:v>
                </c:pt>
                <c:pt idx="2986">
                  <c:v>42</c:v>
                </c:pt>
                <c:pt idx="2987">
                  <c:v>42</c:v>
                </c:pt>
                <c:pt idx="2988">
                  <c:v>42</c:v>
                </c:pt>
                <c:pt idx="2989">
                  <c:v>42</c:v>
                </c:pt>
                <c:pt idx="2990">
                  <c:v>42</c:v>
                </c:pt>
                <c:pt idx="2991">
                  <c:v>42</c:v>
                </c:pt>
                <c:pt idx="2992">
                  <c:v>42</c:v>
                </c:pt>
                <c:pt idx="2993">
                  <c:v>42</c:v>
                </c:pt>
                <c:pt idx="2994">
                  <c:v>42</c:v>
                </c:pt>
                <c:pt idx="2995">
                  <c:v>42</c:v>
                </c:pt>
                <c:pt idx="2996">
                  <c:v>42</c:v>
                </c:pt>
                <c:pt idx="2997">
                  <c:v>42</c:v>
                </c:pt>
                <c:pt idx="2998">
                  <c:v>42</c:v>
                </c:pt>
                <c:pt idx="2999">
                  <c:v>42</c:v>
                </c:pt>
                <c:pt idx="3000">
                  <c:v>42</c:v>
                </c:pt>
                <c:pt idx="3001">
                  <c:v>42</c:v>
                </c:pt>
                <c:pt idx="3002">
                  <c:v>42</c:v>
                </c:pt>
                <c:pt idx="3003">
                  <c:v>42</c:v>
                </c:pt>
                <c:pt idx="3004">
                  <c:v>42</c:v>
                </c:pt>
                <c:pt idx="3005">
                  <c:v>42</c:v>
                </c:pt>
                <c:pt idx="3006">
                  <c:v>42</c:v>
                </c:pt>
                <c:pt idx="3007">
                  <c:v>42</c:v>
                </c:pt>
                <c:pt idx="3008">
                  <c:v>42</c:v>
                </c:pt>
                <c:pt idx="3009">
                  <c:v>42</c:v>
                </c:pt>
                <c:pt idx="3010">
                  <c:v>42</c:v>
                </c:pt>
                <c:pt idx="3011">
                  <c:v>42</c:v>
                </c:pt>
                <c:pt idx="3012">
                  <c:v>42</c:v>
                </c:pt>
                <c:pt idx="3013">
                  <c:v>42</c:v>
                </c:pt>
                <c:pt idx="3014">
                  <c:v>42</c:v>
                </c:pt>
                <c:pt idx="3015">
                  <c:v>42</c:v>
                </c:pt>
                <c:pt idx="3016">
                  <c:v>42</c:v>
                </c:pt>
                <c:pt idx="3017">
                  <c:v>42</c:v>
                </c:pt>
                <c:pt idx="3018">
                  <c:v>42</c:v>
                </c:pt>
                <c:pt idx="3019">
                  <c:v>42</c:v>
                </c:pt>
                <c:pt idx="3020">
                  <c:v>42</c:v>
                </c:pt>
                <c:pt idx="3021">
                  <c:v>42</c:v>
                </c:pt>
                <c:pt idx="3022">
                  <c:v>42</c:v>
                </c:pt>
                <c:pt idx="3023">
                  <c:v>42</c:v>
                </c:pt>
                <c:pt idx="3024">
                  <c:v>42</c:v>
                </c:pt>
                <c:pt idx="3025">
                  <c:v>42</c:v>
                </c:pt>
                <c:pt idx="3026">
                  <c:v>42</c:v>
                </c:pt>
                <c:pt idx="3027">
                  <c:v>42</c:v>
                </c:pt>
                <c:pt idx="3028">
                  <c:v>42</c:v>
                </c:pt>
                <c:pt idx="3029">
                  <c:v>42</c:v>
                </c:pt>
                <c:pt idx="3030">
                  <c:v>42</c:v>
                </c:pt>
                <c:pt idx="3031">
                  <c:v>42</c:v>
                </c:pt>
                <c:pt idx="3032">
                  <c:v>42</c:v>
                </c:pt>
                <c:pt idx="3033">
                  <c:v>42</c:v>
                </c:pt>
                <c:pt idx="3034">
                  <c:v>42</c:v>
                </c:pt>
                <c:pt idx="3035">
                  <c:v>42</c:v>
                </c:pt>
                <c:pt idx="3036">
                  <c:v>42</c:v>
                </c:pt>
                <c:pt idx="3037">
                  <c:v>42</c:v>
                </c:pt>
                <c:pt idx="3038">
                  <c:v>42</c:v>
                </c:pt>
                <c:pt idx="3039">
                  <c:v>42</c:v>
                </c:pt>
                <c:pt idx="3040">
                  <c:v>42</c:v>
                </c:pt>
                <c:pt idx="3041">
                  <c:v>42</c:v>
                </c:pt>
                <c:pt idx="3042">
                  <c:v>42</c:v>
                </c:pt>
                <c:pt idx="3043">
                  <c:v>42</c:v>
                </c:pt>
                <c:pt idx="3044">
                  <c:v>42</c:v>
                </c:pt>
                <c:pt idx="3045">
                  <c:v>42</c:v>
                </c:pt>
                <c:pt idx="3046">
                  <c:v>42</c:v>
                </c:pt>
                <c:pt idx="3047">
                  <c:v>42</c:v>
                </c:pt>
                <c:pt idx="3048">
                  <c:v>42</c:v>
                </c:pt>
                <c:pt idx="3049">
                  <c:v>42</c:v>
                </c:pt>
                <c:pt idx="3050">
                  <c:v>42</c:v>
                </c:pt>
                <c:pt idx="3051">
                  <c:v>42</c:v>
                </c:pt>
                <c:pt idx="3052">
                  <c:v>42</c:v>
                </c:pt>
                <c:pt idx="3053">
                  <c:v>42</c:v>
                </c:pt>
                <c:pt idx="3054">
                  <c:v>42</c:v>
                </c:pt>
                <c:pt idx="3055">
                  <c:v>42</c:v>
                </c:pt>
                <c:pt idx="3056">
                  <c:v>42</c:v>
                </c:pt>
                <c:pt idx="3057">
                  <c:v>42</c:v>
                </c:pt>
                <c:pt idx="3058">
                  <c:v>42</c:v>
                </c:pt>
                <c:pt idx="3059">
                  <c:v>42</c:v>
                </c:pt>
                <c:pt idx="3060">
                  <c:v>42</c:v>
                </c:pt>
                <c:pt idx="3061">
                  <c:v>42</c:v>
                </c:pt>
                <c:pt idx="3062">
                  <c:v>42</c:v>
                </c:pt>
                <c:pt idx="3063">
                  <c:v>42</c:v>
                </c:pt>
                <c:pt idx="3064">
                  <c:v>42</c:v>
                </c:pt>
                <c:pt idx="3065">
                  <c:v>42</c:v>
                </c:pt>
                <c:pt idx="3066">
                  <c:v>42</c:v>
                </c:pt>
                <c:pt idx="3067">
                  <c:v>42</c:v>
                </c:pt>
                <c:pt idx="3068">
                  <c:v>42</c:v>
                </c:pt>
                <c:pt idx="3069">
                  <c:v>42</c:v>
                </c:pt>
                <c:pt idx="3070">
                  <c:v>42</c:v>
                </c:pt>
                <c:pt idx="3071">
                  <c:v>42</c:v>
                </c:pt>
                <c:pt idx="3072">
                  <c:v>42</c:v>
                </c:pt>
                <c:pt idx="3073">
                  <c:v>42</c:v>
                </c:pt>
                <c:pt idx="3074">
                  <c:v>42</c:v>
                </c:pt>
                <c:pt idx="3075">
                  <c:v>42</c:v>
                </c:pt>
                <c:pt idx="3076">
                  <c:v>42</c:v>
                </c:pt>
                <c:pt idx="3077">
                  <c:v>42</c:v>
                </c:pt>
                <c:pt idx="3078">
                  <c:v>42</c:v>
                </c:pt>
                <c:pt idx="3079">
                  <c:v>42</c:v>
                </c:pt>
                <c:pt idx="3080">
                  <c:v>42</c:v>
                </c:pt>
                <c:pt idx="3081">
                  <c:v>42</c:v>
                </c:pt>
                <c:pt idx="3082">
                  <c:v>42</c:v>
                </c:pt>
                <c:pt idx="3083">
                  <c:v>42</c:v>
                </c:pt>
                <c:pt idx="3084">
                  <c:v>42</c:v>
                </c:pt>
                <c:pt idx="3085">
                  <c:v>42</c:v>
                </c:pt>
                <c:pt idx="3086">
                  <c:v>42</c:v>
                </c:pt>
                <c:pt idx="3087">
                  <c:v>42</c:v>
                </c:pt>
                <c:pt idx="3088">
                  <c:v>42</c:v>
                </c:pt>
                <c:pt idx="3089">
                  <c:v>42</c:v>
                </c:pt>
                <c:pt idx="3090">
                  <c:v>42</c:v>
                </c:pt>
                <c:pt idx="3091">
                  <c:v>42</c:v>
                </c:pt>
                <c:pt idx="3092">
                  <c:v>42</c:v>
                </c:pt>
                <c:pt idx="3093">
                  <c:v>42</c:v>
                </c:pt>
                <c:pt idx="3094">
                  <c:v>42</c:v>
                </c:pt>
                <c:pt idx="3095">
                  <c:v>42</c:v>
                </c:pt>
                <c:pt idx="3096">
                  <c:v>42</c:v>
                </c:pt>
                <c:pt idx="3097">
                  <c:v>42</c:v>
                </c:pt>
                <c:pt idx="3098">
                  <c:v>42</c:v>
                </c:pt>
                <c:pt idx="3099">
                  <c:v>42</c:v>
                </c:pt>
                <c:pt idx="3100">
                  <c:v>42</c:v>
                </c:pt>
                <c:pt idx="3101">
                  <c:v>42</c:v>
                </c:pt>
                <c:pt idx="3102">
                  <c:v>42</c:v>
                </c:pt>
                <c:pt idx="3103">
                  <c:v>42</c:v>
                </c:pt>
                <c:pt idx="3104">
                  <c:v>42</c:v>
                </c:pt>
                <c:pt idx="3105">
                  <c:v>42</c:v>
                </c:pt>
                <c:pt idx="3106">
                  <c:v>42</c:v>
                </c:pt>
                <c:pt idx="3107">
                  <c:v>42</c:v>
                </c:pt>
                <c:pt idx="3108">
                  <c:v>42</c:v>
                </c:pt>
                <c:pt idx="3109">
                  <c:v>42</c:v>
                </c:pt>
                <c:pt idx="3110">
                  <c:v>42</c:v>
                </c:pt>
                <c:pt idx="3111">
                  <c:v>42</c:v>
                </c:pt>
                <c:pt idx="3112">
                  <c:v>42</c:v>
                </c:pt>
                <c:pt idx="3113">
                  <c:v>42</c:v>
                </c:pt>
                <c:pt idx="3114">
                  <c:v>42</c:v>
                </c:pt>
                <c:pt idx="3115">
                  <c:v>42</c:v>
                </c:pt>
                <c:pt idx="3116">
                  <c:v>42</c:v>
                </c:pt>
                <c:pt idx="3117">
                  <c:v>42</c:v>
                </c:pt>
                <c:pt idx="3118">
                  <c:v>42</c:v>
                </c:pt>
                <c:pt idx="3119">
                  <c:v>42</c:v>
                </c:pt>
                <c:pt idx="3120">
                  <c:v>42</c:v>
                </c:pt>
                <c:pt idx="3121">
                  <c:v>42</c:v>
                </c:pt>
                <c:pt idx="3122">
                  <c:v>42</c:v>
                </c:pt>
                <c:pt idx="3123">
                  <c:v>42</c:v>
                </c:pt>
                <c:pt idx="3124">
                  <c:v>42</c:v>
                </c:pt>
                <c:pt idx="3125">
                  <c:v>42</c:v>
                </c:pt>
                <c:pt idx="3126">
                  <c:v>42</c:v>
                </c:pt>
                <c:pt idx="3127">
                  <c:v>42</c:v>
                </c:pt>
                <c:pt idx="3128">
                  <c:v>42</c:v>
                </c:pt>
                <c:pt idx="3129">
                  <c:v>42</c:v>
                </c:pt>
                <c:pt idx="3130">
                  <c:v>42</c:v>
                </c:pt>
                <c:pt idx="3131">
                  <c:v>42</c:v>
                </c:pt>
                <c:pt idx="3132">
                  <c:v>42</c:v>
                </c:pt>
                <c:pt idx="3133">
                  <c:v>42</c:v>
                </c:pt>
                <c:pt idx="3134">
                  <c:v>42</c:v>
                </c:pt>
                <c:pt idx="3135">
                  <c:v>42</c:v>
                </c:pt>
                <c:pt idx="3136">
                  <c:v>42</c:v>
                </c:pt>
                <c:pt idx="3137">
                  <c:v>42</c:v>
                </c:pt>
                <c:pt idx="3138">
                  <c:v>42</c:v>
                </c:pt>
                <c:pt idx="3139">
                  <c:v>42</c:v>
                </c:pt>
                <c:pt idx="3140">
                  <c:v>42</c:v>
                </c:pt>
                <c:pt idx="3141">
                  <c:v>42</c:v>
                </c:pt>
                <c:pt idx="3142">
                  <c:v>42</c:v>
                </c:pt>
                <c:pt idx="3143">
                  <c:v>42</c:v>
                </c:pt>
                <c:pt idx="3144">
                  <c:v>42</c:v>
                </c:pt>
                <c:pt idx="3145">
                  <c:v>42</c:v>
                </c:pt>
                <c:pt idx="3146">
                  <c:v>42</c:v>
                </c:pt>
                <c:pt idx="3147">
                  <c:v>42</c:v>
                </c:pt>
                <c:pt idx="3148">
                  <c:v>42</c:v>
                </c:pt>
                <c:pt idx="3149">
                  <c:v>42</c:v>
                </c:pt>
                <c:pt idx="3150">
                  <c:v>42</c:v>
                </c:pt>
                <c:pt idx="3151">
                  <c:v>42</c:v>
                </c:pt>
                <c:pt idx="3152">
                  <c:v>42</c:v>
                </c:pt>
                <c:pt idx="3153">
                  <c:v>42</c:v>
                </c:pt>
                <c:pt idx="3154">
                  <c:v>42</c:v>
                </c:pt>
                <c:pt idx="3155">
                  <c:v>42</c:v>
                </c:pt>
                <c:pt idx="3156">
                  <c:v>42</c:v>
                </c:pt>
                <c:pt idx="3157">
                  <c:v>42</c:v>
                </c:pt>
                <c:pt idx="3158">
                  <c:v>42</c:v>
                </c:pt>
                <c:pt idx="3159">
                  <c:v>42</c:v>
                </c:pt>
                <c:pt idx="3160">
                  <c:v>42</c:v>
                </c:pt>
                <c:pt idx="3161">
                  <c:v>42</c:v>
                </c:pt>
                <c:pt idx="3162">
                  <c:v>42</c:v>
                </c:pt>
                <c:pt idx="3163">
                  <c:v>42</c:v>
                </c:pt>
                <c:pt idx="3164">
                  <c:v>42</c:v>
                </c:pt>
                <c:pt idx="3165">
                  <c:v>42</c:v>
                </c:pt>
                <c:pt idx="3166">
                  <c:v>42</c:v>
                </c:pt>
                <c:pt idx="3167">
                  <c:v>42</c:v>
                </c:pt>
                <c:pt idx="3168">
                  <c:v>42</c:v>
                </c:pt>
                <c:pt idx="3169">
                  <c:v>42</c:v>
                </c:pt>
                <c:pt idx="3170">
                  <c:v>42</c:v>
                </c:pt>
                <c:pt idx="3171">
                  <c:v>42</c:v>
                </c:pt>
                <c:pt idx="3172">
                  <c:v>42</c:v>
                </c:pt>
                <c:pt idx="3173">
                  <c:v>42</c:v>
                </c:pt>
                <c:pt idx="3174">
                  <c:v>42</c:v>
                </c:pt>
                <c:pt idx="3175">
                  <c:v>42</c:v>
                </c:pt>
                <c:pt idx="3176">
                  <c:v>42</c:v>
                </c:pt>
                <c:pt idx="3177">
                  <c:v>42</c:v>
                </c:pt>
                <c:pt idx="3178">
                  <c:v>42</c:v>
                </c:pt>
                <c:pt idx="3179">
                  <c:v>42</c:v>
                </c:pt>
                <c:pt idx="3180">
                  <c:v>42</c:v>
                </c:pt>
                <c:pt idx="3181">
                  <c:v>42</c:v>
                </c:pt>
                <c:pt idx="3182">
                  <c:v>42</c:v>
                </c:pt>
                <c:pt idx="3183">
                  <c:v>42</c:v>
                </c:pt>
                <c:pt idx="3184">
                  <c:v>42</c:v>
                </c:pt>
                <c:pt idx="3185">
                  <c:v>42</c:v>
                </c:pt>
                <c:pt idx="3186">
                  <c:v>42</c:v>
                </c:pt>
                <c:pt idx="3187">
                  <c:v>42</c:v>
                </c:pt>
                <c:pt idx="3188">
                  <c:v>42</c:v>
                </c:pt>
                <c:pt idx="3189">
                  <c:v>42</c:v>
                </c:pt>
                <c:pt idx="3190">
                  <c:v>42</c:v>
                </c:pt>
                <c:pt idx="3191">
                  <c:v>42</c:v>
                </c:pt>
                <c:pt idx="3192">
                  <c:v>42</c:v>
                </c:pt>
                <c:pt idx="3193">
                  <c:v>42</c:v>
                </c:pt>
                <c:pt idx="3194">
                  <c:v>42</c:v>
                </c:pt>
                <c:pt idx="3195">
                  <c:v>42</c:v>
                </c:pt>
                <c:pt idx="3196">
                  <c:v>42</c:v>
                </c:pt>
                <c:pt idx="3197">
                  <c:v>42</c:v>
                </c:pt>
                <c:pt idx="3198">
                  <c:v>42</c:v>
                </c:pt>
                <c:pt idx="3199">
                  <c:v>42</c:v>
                </c:pt>
                <c:pt idx="3200">
                  <c:v>42</c:v>
                </c:pt>
                <c:pt idx="3201">
                  <c:v>42</c:v>
                </c:pt>
                <c:pt idx="3202">
                  <c:v>42</c:v>
                </c:pt>
                <c:pt idx="3203">
                  <c:v>42</c:v>
                </c:pt>
                <c:pt idx="3204">
                  <c:v>42</c:v>
                </c:pt>
                <c:pt idx="3205">
                  <c:v>42</c:v>
                </c:pt>
                <c:pt idx="3206">
                  <c:v>42</c:v>
                </c:pt>
                <c:pt idx="3207">
                  <c:v>42</c:v>
                </c:pt>
                <c:pt idx="3208">
                  <c:v>42</c:v>
                </c:pt>
                <c:pt idx="3209">
                  <c:v>42</c:v>
                </c:pt>
                <c:pt idx="3210">
                  <c:v>42</c:v>
                </c:pt>
                <c:pt idx="3211">
                  <c:v>42</c:v>
                </c:pt>
                <c:pt idx="3212">
                  <c:v>42</c:v>
                </c:pt>
                <c:pt idx="3213">
                  <c:v>42</c:v>
                </c:pt>
                <c:pt idx="3214">
                  <c:v>42</c:v>
                </c:pt>
                <c:pt idx="3215">
                  <c:v>42</c:v>
                </c:pt>
                <c:pt idx="3216">
                  <c:v>42</c:v>
                </c:pt>
                <c:pt idx="3217">
                  <c:v>42</c:v>
                </c:pt>
                <c:pt idx="3218">
                  <c:v>42</c:v>
                </c:pt>
                <c:pt idx="3219">
                  <c:v>42</c:v>
                </c:pt>
                <c:pt idx="3220">
                  <c:v>42</c:v>
                </c:pt>
                <c:pt idx="3221">
                  <c:v>42</c:v>
                </c:pt>
                <c:pt idx="3222">
                  <c:v>42</c:v>
                </c:pt>
                <c:pt idx="3223">
                  <c:v>42</c:v>
                </c:pt>
                <c:pt idx="3224">
                  <c:v>42</c:v>
                </c:pt>
                <c:pt idx="3225">
                  <c:v>42</c:v>
                </c:pt>
                <c:pt idx="3226">
                  <c:v>42</c:v>
                </c:pt>
                <c:pt idx="3227">
                  <c:v>42</c:v>
                </c:pt>
                <c:pt idx="3228">
                  <c:v>42</c:v>
                </c:pt>
                <c:pt idx="3229">
                  <c:v>42</c:v>
                </c:pt>
                <c:pt idx="3230">
                  <c:v>42</c:v>
                </c:pt>
                <c:pt idx="3231">
                  <c:v>42</c:v>
                </c:pt>
                <c:pt idx="3232">
                  <c:v>42</c:v>
                </c:pt>
                <c:pt idx="3233">
                  <c:v>42</c:v>
                </c:pt>
                <c:pt idx="3234">
                  <c:v>42</c:v>
                </c:pt>
                <c:pt idx="3235">
                  <c:v>42</c:v>
                </c:pt>
                <c:pt idx="3236">
                  <c:v>42</c:v>
                </c:pt>
                <c:pt idx="3237">
                  <c:v>42</c:v>
                </c:pt>
                <c:pt idx="3238">
                  <c:v>42</c:v>
                </c:pt>
                <c:pt idx="3239">
                  <c:v>42</c:v>
                </c:pt>
                <c:pt idx="3240">
                  <c:v>42</c:v>
                </c:pt>
                <c:pt idx="3241">
                  <c:v>42</c:v>
                </c:pt>
                <c:pt idx="3242">
                  <c:v>42</c:v>
                </c:pt>
                <c:pt idx="3243">
                  <c:v>42</c:v>
                </c:pt>
                <c:pt idx="3244">
                  <c:v>42</c:v>
                </c:pt>
                <c:pt idx="3245">
                  <c:v>42</c:v>
                </c:pt>
                <c:pt idx="3246">
                  <c:v>42</c:v>
                </c:pt>
                <c:pt idx="3247">
                  <c:v>42</c:v>
                </c:pt>
                <c:pt idx="3248">
                  <c:v>42</c:v>
                </c:pt>
                <c:pt idx="3249">
                  <c:v>42</c:v>
                </c:pt>
                <c:pt idx="3250">
                  <c:v>42</c:v>
                </c:pt>
                <c:pt idx="3251">
                  <c:v>42</c:v>
                </c:pt>
                <c:pt idx="3252">
                  <c:v>42</c:v>
                </c:pt>
                <c:pt idx="3253">
                  <c:v>42</c:v>
                </c:pt>
                <c:pt idx="3254">
                  <c:v>42</c:v>
                </c:pt>
                <c:pt idx="3255">
                  <c:v>42</c:v>
                </c:pt>
                <c:pt idx="3256">
                  <c:v>42</c:v>
                </c:pt>
                <c:pt idx="3257">
                  <c:v>42</c:v>
                </c:pt>
                <c:pt idx="3258">
                  <c:v>42</c:v>
                </c:pt>
                <c:pt idx="3259">
                  <c:v>42</c:v>
                </c:pt>
                <c:pt idx="3260">
                  <c:v>42</c:v>
                </c:pt>
                <c:pt idx="3261">
                  <c:v>42</c:v>
                </c:pt>
                <c:pt idx="3262">
                  <c:v>42</c:v>
                </c:pt>
                <c:pt idx="3263">
                  <c:v>42</c:v>
                </c:pt>
                <c:pt idx="3264">
                  <c:v>42</c:v>
                </c:pt>
                <c:pt idx="3265">
                  <c:v>42</c:v>
                </c:pt>
                <c:pt idx="3266">
                  <c:v>42</c:v>
                </c:pt>
                <c:pt idx="3267">
                  <c:v>42</c:v>
                </c:pt>
                <c:pt idx="3268">
                  <c:v>42</c:v>
                </c:pt>
                <c:pt idx="3269">
                  <c:v>42</c:v>
                </c:pt>
                <c:pt idx="3270">
                  <c:v>42</c:v>
                </c:pt>
                <c:pt idx="3271">
                  <c:v>42</c:v>
                </c:pt>
                <c:pt idx="3272">
                  <c:v>42</c:v>
                </c:pt>
                <c:pt idx="3273">
                  <c:v>42</c:v>
                </c:pt>
                <c:pt idx="3274">
                  <c:v>42</c:v>
                </c:pt>
                <c:pt idx="3275">
                  <c:v>42</c:v>
                </c:pt>
                <c:pt idx="3276">
                  <c:v>42</c:v>
                </c:pt>
                <c:pt idx="3277">
                  <c:v>42</c:v>
                </c:pt>
                <c:pt idx="3278">
                  <c:v>42</c:v>
                </c:pt>
                <c:pt idx="3279">
                  <c:v>42</c:v>
                </c:pt>
                <c:pt idx="3280">
                  <c:v>42</c:v>
                </c:pt>
                <c:pt idx="3281">
                  <c:v>42</c:v>
                </c:pt>
                <c:pt idx="3282">
                  <c:v>42</c:v>
                </c:pt>
                <c:pt idx="3283">
                  <c:v>42</c:v>
                </c:pt>
                <c:pt idx="3284">
                  <c:v>42</c:v>
                </c:pt>
                <c:pt idx="3285">
                  <c:v>42</c:v>
                </c:pt>
                <c:pt idx="3286">
                  <c:v>42</c:v>
                </c:pt>
                <c:pt idx="3287">
                  <c:v>42</c:v>
                </c:pt>
                <c:pt idx="3288">
                  <c:v>42</c:v>
                </c:pt>
                <c:pt idx="3289">
                  <c:v>42</c:v>
                </c:pt>
                <c:pt idx="3290">
                  <c:v>42</c:v>
                </c:pt>
                <c:pt idx="3291">
                  <c:v>42</c:v>
                </c:pt>
                <c:pt idx="3292">
                  <c:v>42</c:v>
                </c:pt>
                <c:pt idx="3293">
                  <c:v>42</c:v>
                </c:pt>
                <c:pt idx="3294">
                  <c:v>42</c:v>
                </c:pt>
                <c:pt idx="3295">
                  <c:v>42</c:v>
                </c:pt>
                <c:pt idx="3296">
                  <c:v>42</c:v>
                </c:pt>
                <c:pt idx="3297">
                  <c:v>42</c:v>
                </c:pt>
                <c:pt idx="3298">
                  <c:v>42</c:v>
                </c:pt>
                <c:pt idx="3299">
                  <c:v>42</c:v>
                </c:pt>
                <c:pt idx="3300">
                  <c:v>42</c:v>
                </c:pt>
                <c:pt idx="3301">
                  <c:v>42</c:v>
                </c:pt>
                <c:pt idx="3302">
                  <c:v>42</c:v>
                </c:pt>
                <c:pt idx="3303">
                  <c:v>42</c:v>
                </c:pt>
                <c:pt idx="3304">
                  <c:v>42</c:v>
                </c:pt>
                <c:pt idx="3305">
                  <c:v>42</c:v>
                </c:pt>
                <c:pt idx="3306">
                  <c:v>42</c:v>
                </c:pt>
                <c:pt idx="3307">
                  <c:v>42</c:v>
                </c:pt>
                <c:pt idx="3308">
                  <c:v>42</c:v>
                </c:pt>
                <c:pt idx="3309">
                  <c:v>42</c:v>
                </c:pt>
                <c:pt idx="3310">
                  <c:v>42</c:v>
                </c:pt>
                <c:pt idx="3311">
                  <c:v>42</c:v>
                </c:pt>
                <c:pt idx="3312">
                  <c:v>42</c:v>
                </c:pt>
                <c:pt idx="3313">
                  <c:v>42</c:v>
                </c:pt>
                <c:pt idx="3314">
                  <c:v>42</c:v>
                </c:pt>
                <c:pt idx="3315">
                  <c:v>42</c:v>
                </c:pt>
                <c:pt idx="3316">
                  <c:v>42</c:v>
                </c:pt>
                <c:pt idx="3317">
                  <c:v>42</c:v>
                </c:pt>
                <c:pt idx="3318">
                  <c:v>42</c:v>
                </c:pt>
                <c:pt idx="3319">
                  <c:v>42</c:v>
                </c:pt>
                <c:pt idx="3320">
                  <c:v>42</c:v>
                </c:pt>
                <c:pt idx="3321">
                  <c:v>42</c:v>
                </c:pt>
                <c:pt idx="3322">
                  <c:v>42</c:v>
                </c:pt>
                <c:pt idx="3323">
                  <c:v>42</c:v>
                </c:pt>
                <c:pt idx="3324">
                  <c:v>42</c:v>
                </c:pt>
                <c:pt idx="3325">
                  <c:v>42</c:v>
                </c:pt>
                <c:pt idx="3326">
                  <c:v>42</c:v>
                </c:pt>
                <c:pt idx="3327">
                  <c:v>42</c:v>
                </c:pt>
                <c:pt idx="3328">
                  <c:v>42</c:v>
                </c:pt>
                <c:pt idx="3329">
                  <c:v>42</c:v>
                </c:pt>
                <c:pt idx="3330">
                  <c:v>42</c:v>
                </c:pt>
                <c:pt idx="3331">
                  <c:v>42</c:v>
                </c:pt>
                <c:pt idx="3332">
                  <c:v>42</c:v>
                </c:pt>
                <c:pt idx="3333">
                  <c:v>42</c:v>
                </c:pt>
                <c:pt idx="3334">
                  <c:v>42</c:v>
                </c:pt>
                <c:pt idx="3335">
                  <c:v>42</c:v>
                </c:pt>
                <c:pt idx="3336">
                  <c:v>42</c:v>
                </c:pt>
                <c:pt idx="3337">
                  <c:v>42</c:v>
                </c:pt>
                <c:pt idx="3338">
                  <c:v>42</c:v>
                </c:pt>
                <c:pt idx="3339">
                  <c:v>42</c:v>
                </c:pt>
                <c:pt idx="3340">
                  <c:v>42</c:v>
                </c:pt>
                <c:pt idx="3341">
                  <c:v>42</c:v>
                </c:pt>
                <c:pt idx="3342">
                  <c:v>42</c:v>
                </c:pt>
                <c:pt idx="3343">
                  <c:v>42</c:v>
                </c:pt>
                <c:pt idx="3344">
                  <c:v>42</c:v>
                </c:pt>
                <c:pt idx="3345">
                  <c:v>42</c:v>
                </c:pt>
                <c:pt idx="3346">
                  <c:v>42</c:v>
                </c:pt>
                <c:pt idx="3347">
                  <c:v>42</c:v>
                </c:pt>
                <c:pt idx="3348">
                  <c:v>42</c:v>
                </c:pt>
                <c:pt idx="3349">
                  <c:v>42</c:v>
                </c:pt>
                <c:pt idx="3350">
                  <c:v>42</c:v>
                </c:pt>
                <c:pt idx="3351">
                  <c:v>42</c:v>
                </c:pt>
                <c:pt idx="3352">
                  <c:v>42</c:v>
                </c:pt>
                <c:pt idx="3353">
                  <c:v>42</c:v>
                </c:pt>
                <c:pt idx="3354">
                  <c:v>42</c:v>
                </c:pt>
                <c:pt idx="3355">
                  <c:v>42</c:v>
                </c:pt>
                <c:pt idx="3356">
                  <c:v>42</c:v>
                </c:pt>
                <c:pt idx="3357">
                  <c:v>42</c:v>
                </c:pt>
                <c:pt idx="3358">
                  <c:v>42</c:v>
                </c:pt>
                <c:pt idx="3359">
                  <c:v>42</c:v>
                </c:pt>
                <c:pt idx="3360">
                  <c:v>42</c:v>
                </c:pt>
                <c:pt idx="3361">
                  <c:v>42</c:v>
                </c:pt>
                <c:pt idx="3362">
                  <c:v>42</c:v>
                </c:pt>
                <c:pt idx="3363">
                  <c:v>42</c:v>
                </c:pt>
                <c:pt idx="3364">
                  <c:v>42</c:v>
                </c:pt>
                <c:pt idx="3365">
                  <c:v>42</c:v>
                </c:pt>
                <c:pt idx="3366">
                  <c:v>42</c:v>
                </c:pt>
                <c:pt idx="3367">
                  <c:v>42</c:v>
                </c:pt>
                <c:pt idx="3368">
                  <c:v>42</c:v>
                </c:pt>
                <c:pt idx="3369">
                  <c:v>42</c:v>
                </c:pt>
                <c:pt idx="3370">
                  <c:v>42</c:v>
                </c:pt>
                <c:pt idx="3371">
                  <c:v>42</c:v>
                </c:pt>
                <c:pt idx="3372">
                  <c:v>42</c:v>
                </c:pt>
                <c:pt idx="3373">
                  <c:v>42</c:v>
                </c:pt>
                <c:pt idx="3374">
                  <c:v>42</c:v>
                </c:pt>
                <c:pt idx="3375">
                  <c:v>42</c:v>
                </c:pt>
                <c:pt idx="3376">
                  <c:v>42</c:v>
                </c:pt>
                <c:pt idx="3377">
                  <c:v>42</c:v>
                </c:pt>
                <c:pt idx="3378">
                  <c:v>42</c:v>
                </c:pt>
                <c:pt idx="3379">
                  <c:v>42</c:v>
                </c:pt>
                <c:pt idx="3380">
                  <c:v>42</c:v>
                </c:pt>
                <c:pt idx="3381">
                  <c:v>42</c:v>
                </c:pt>
                <c:pt idx="3382">
                  <c:v>42</c:v>
                </c:pt>
                <c:pt idx="3383">
                  <c:v>42</c:v>
                </c:pt>
                <c:pt idx="3384">
                  <c:v>42</c:v>
                </c:pt>
                <c:pt idx="3385">
                  <c:v>42</c:v>
                </c:pt>
                <c:pt idx="3386">
                  <c:v>42</c:v>
                </c:pt>
                <c:pt idx="3387">
                  <c:v>42</c:v>
                </c:pt>
                <c:pt idx="3388">
                  <c:v>42</c:v>
                </c:pt>
                <c:pt idx="3389">
                  <c:v>42</c:v>
                </c:pt>
                <c:pt idx="3390">
                  <c:v>42</c:v>
                </c:pt>
                <c:pt idx="3391">
                  <c:v>42</c:v>
                </c:pt>
                <c:pt idx="3392">
                  <c:v>42</c:v>
                </c:pt>
                <c:pt idx="3393">
                  <c:v>42</c:v>
                </c:pt>
                <c:pt idx="3394">
                  <c:v>42</c:v>
                </c:pt>
                <c:pt idx="3395">
                  <c:v>42</c:v>
                </c:pt>
                <c:pt idx="3396">
                  <c:v>42</c:v>
                </c:pt>
                <c:pt idx="3397">
                  <c:v>42</c:v>
                </c:pt>
                <c:pt idx="3398">
                  <c:v>42</c:v>
                </c:pt>
                <c:pt idx="3399">
                  <c:v>42</c:v>
                </c:pt>
                <c:pt idx="3400">
                  <c:v>42</c:v>
                </c:pt>
                <c:pt idx="3401">
                  <c:v>42</c:v>
                </c:pt>
                <c:pt idx="3402">
                  <c:v>42</c:v>
                </c:pt>
                <c:pt idx="3403">
                  <c:v>42</c:v>
                </c:pt>
                <c:pt idx="3404">
                  <c:v>42</c:v>
                </c:pt>
                <c:pt idx="3405">
                  <c:v>42</c:v>
                </c:pt>
                <c:pt idx="3406">
                  <c:v>42</c:v>
                </c:pt>
                <c:pt idx="3407">
                  <c:v>42</c:v>
                </c:pt>
                <c:pt idx="3408">
                  <c:v>42</c:v>
                </c:pt>
                <c:pt idx="3409">
                  <c:v>42</c:v>
                </c:pt>
                <c:pt idx="3410">
                  <c:v>42</c:v>
                </c:pt>
                <c:pt idx="3411">
                  <c:v>42</c:v>
                </c:pt>
                <c:pt idx="3412">
                  <c:v>42</c:v>
                </c:pt>
                <c:pt idx="3413">
                  <c:v>42</c:v>
                </c:pt>
                <c:pt idx="3414">
                  <c:v>42</c:v>
                </c:pt>
                <c:pt idx="3415">
                  <c:v>42</c:v>
                </c:pt>
                <c:pt idx="3416">
                  <c:v>42</c:v>
                </c:pt>
                <c:pt idx="3417">
                  <c:v>42</c:v>
                </c:pt>
                <c:pt idx="3418">
                  <c:v>42</c:v>
                </c:pt>
                <c:pt idx="3419">
                  <c:v>42</c:v>
                </c:pt>
                <c:pt idx="3420">
                  <c:v>42</c:v>
                </c:pt>
                <c:pt idx="3421">
                  <c:v>42</c:v>
                </c:pt>
                <c:pt idx="3422">
                  <c:v>42</c:v>
                </c:pt>
                <c:pt idx="3423">
                  <c:v>42</c:v>
                </c:pt>
                <c:pt idx="3424">
                  <c:v>42</c:v>
                </c:pt>
                <c:pt idx="3425">
                  <c:v>42</c:v>
                </c:pt>
                <c:pt idx="3426">
                  <c:v>42</c:v>
                </c:pt>
                <c:pt idx="3427">
                  <c:v>42</c:v>
                </c:pt>
                <c:pt idx="3428">
                  <c:v>42</c:v>
                </c:pt>
                <c:pt idx="3429">
                  <c:v>42</c:v>
                </c:pt>
                <c:pt idx="3430">
                  <c:v>42</c:v>
                </c:pt>
                <c:pt idx="3431">
                  <c:v>42</c:v>
                </c:pt>
                <c:pt idx="3432">
                  <c:v>42</c:v>
                </c:pt>
                <c:pt idx="3433">
                  <c:v>42</c:v>
                </c:pt>
                <c:pt idx="3434">
                  <c:v>42</c:v>
                </c:pt>
                <c:pt idx="3435">
                  <c:v>42</c:v>
                </c:pt>
                <c:pt idx="3436">
                  <c:v>42</c:v>
                </c:pt>
                <c:pt idx="3437">
                  <c:v>42</c:v>
                </c:pt>
                <c:pt idx="3438">
                  <c:v>42</c:v>
                </c:pt>
                <c:pt idx="3439">
                  <c:v>42</c:v>
                </c:pt>
                <c:pt idx="3440">
                  <c:v>42</c:v>
                </c:pt>
                <c:pt idx="3441">
                  <c:v>42</c:v>
                </c:pt>
                <c:pt idx="3442">
                  <c:v>42</c:v>
                </c:pt>
                <c:pt idx="3443">
                  <c:v>42</c:v>
                </c:pt>
                <c:pt idx="3444">
                  <c:v>42</c:v>
                </c:pt>
                <c:pt idx="3445">
                  <c:v>42</c:v>
                </c:pt>
                <c:pt idx="3446">
                  <c:v>42</c:v>
                </c:pt>
                <c:pt idx="3447">
                  <c:v>42</c:v>
                </c:pt>
                <c:pt idx="3448">
                  <c:v>42</c:v>
                </c:pt>
                <c:pt idx="3449">
                  <c:v>42</c:v>
                </c:pt>
                <c:pt idx="3450">
                  <c:v>42</c:v>
                </c:pt>
                <c:pt idx="3451">
                  <c:v>42</c:v>
                </c:pt>
                <c:pt idx="3452">
                  <c:v>42</c:v>
                </c:pt>
                <c:pt idx="3453">
                  <c:v>42</c:v>
                </c:pt>
                <c:pt idx="3454">
                  <c:v>42</c:v>
                </c:pt>
                <c:pt idx="3455">
                  <c:v>42</c:v>
                </c:pt>
                <c:pt idx="3456">
                  <c:v>42</c:v>
                </c:pt>
                <c:pt idx="3457">
                  <c:v>42</c:v>
                </c:pt>
                <c:pt idx="3458">
                  <c:v>42</c:v>
                </c:pt>
                <c:pt idx="3459">
                  <c:v>42</c:v>
                </c:pt>
                <c:pt idx="3460">
                  <c:v>42</c:v>
                </c:pt>
                <c:pt idx="3461">
                  <c:v>42</c:v>
                </c:pt>
                <c:pt idx="3462">
                  <c:v>42</c:v>
                </c:pt>
                <c:pt idx="3463">
                  <c:v>42</c:v>
                </c:pt>
                <c:pt idx="3464">
                  <c:v>42</c:v>
                </c:pt>
                <c:pt idx="3465">
                  <c:v>42</c:v>
                </c:pt>
                <c:pt idx="3466">
                  <c:v>42</c:v>
                </c:pt>
                <c:pt idx="3467">
                  <c:v>42</c:v>
                </c:pt>
                <c:pt idx="3468">
                  <c:v>42</c:v>
                </c:pt>
                <c:pt idx="3469">
                  <c:v>42</c:v>
                </c:pt>
                <c:pt idx="3470">
                  <c:v>42</c:v>
                </c:pt>
                <c:pt idx="3471">
                  <c:v>42</c:v>
                </c:pt>
                <c:pt idx="3472">
                  <c:v>42</c:v>
                </c:pt>
                <c:pt idx="3473">
                  <c:v>42</c:v>
                </c:pt>
                <c:pt idx="3474">
                  <c:v>42</c:v>
                </c:pt>
                <c:pt idx="3475">
                  <c:v>42</c:v>
                </c:pt>
                <c:pt idx="3476">
                  <c:v>42</c:v>
                </c:pt>
                <c:pt idx="3477">
                  <c:v>42</c:v>
                </c:pt>
                <c:pt idx="3478">
                  <c:v>42</c:v>
                </c:pt>
                <c:pt idx="3479">
                  <c:v>42</c:v>
                </c:pt>
                <c:pt idx="3480">
                  <c:v>42</c:v>
                </c:pt>
                <c:pt idx="3481">
                  <c:v>42</c:v>
                </c:pt>
                <c:pt idx="3482">
                  <c:v>42</c:v>
                </c:pt>
                <c:pt idx="3483">
                  <c:v>42</c:v>
                </c:pt>
                <c:pt idx="3484">
                  <c:v>42</c:v>
                </c:pt>
                <c:pt idx="3485">
                  <c:v>42</c:v>
                </c:pt>
                <c:pt idx="3486">
                  <c:v>42</c:v>
                </c:pt>
                <c:pt idx="3487">
                  <c:v>42</c:v>
                </c:pt>
                <c:pt idx="3488">
                  <c:v>42</c:v>
                </c:pt>
                <c:pt idx="3489">
                  <c:v>42</c:v>
                </c:pt>
                <c:pt idx="3490">
                  <c:v>42</c:v>
                </c:pt>
                <c:pt idx="3491">
                  <c:v>42</c:v>
                </c:pt>
                <c:pt idx="3492">
                  <c:v>42</c:v>
                </c:pt>
                <c:pt idx="3493">
                  <c:v>42</c:v>
                </c:pt>
                <c:pt idx="3494">
                  <c:v>42</c:v>
                </c:pt>
                <c:pt idx="3495">
                  <c:v>42</c:v>
                </c:pt>
                <c:pt idx="3496">
                  <c:v>42</c:v>
                </c:pt>
                <c:pt idx="3497">
                  <c:v>42</c:v>
                </c:pt>
                <c:pt idx="3498">
                  <c:v>42</c:v>
                </c:pt>
                <c:pt idx="3499">
                  <c:v>42</c:v>
                </c:pt>
                <c:pt idx="3500">
                  <c:v>42</c:v>
                </c:pt>
                <c:pt idx="3501">
                  <c:v>42</c:v>
                </c:pt>
                <c:pt idx="3502">
                  <c:v>42</c:v>
                </c:pt>
                <c:pt idx="3503">
                  <c:v>42</c:v>
                </c:pt>
                <c:pt idx="3504">
                  <c:v>42</c:v>
                </c:pt>
                <c:pt idx="3505">
                  <c:v>42</c:v>
                </c:pt>
                <c:pt idx="3506">
                  <c:v>42</c:v>
                </c:pt>
                <c:pt idx="3507">
                  <c:v>42</c:v>
                </c:pt>
                <c:pt idx="3508">
                  <c:v>42</c:v>
                </c:pt>
                <c:pt idx="3509">
                  <c:v>42</c:v>
                </c:pt>
                <c:pt idx="3510">
                  <c:v>42</c:v>
                </c:pt>
                <c:pt idx="3511">
                  <c:v>42</c:v>
                </c:pt>
                <c:pt idx="3512">
                  <c:v>42</c:v>
                </c:pt>
                <c:pt idx="3513">
                  <c:v>42</c:v>
                </c:pt>
                <c:pt idx="3514">
                  <c:v>42</c:v>
                </c:pt>
                <c:pt idx="3515">
                  <c:v>42</c:v>
                </c:pt>
                <c:pt idx="3516">
                  <c:v>42</c:v>
                </c:pt>
                <c:pt idx="3517">
                  <c:v>42</c:v>
                </c:pt>
                <c:pt idx="3518">
                  <c:v>42</c:v>
                </c:pt>
                <c:pt idx="3519">
                  <c:v>42</c:v>
                </c:pt>
                <c:pt idx="3520">
                  <c:v>42</c:v>
                </c:pt>
                <c:pt idx="3521">
                  <c:v>42</c:v>
                </c:pt>
                <c:pt idx="3522">
                  <c:v>42</c:v>
                </c:pt>
                <c:pt idx="3523">
                  <c:v>42</c:v>
                </c:pt>
                <c:pt idx="3524">
                  <c:v>42</c:v>
                </c:pt>
                <c:pt idx="3525">
                  <c:v>42</c:v>
                </c:pt>
                <c:pt idx="3526">
                  <c:v>42</c:v>
                </c:pt>
                <c:pt idx="3527">
                  <c:v>42</c:v>
                </c:pt>
                <c:pt idx="3528">
                  <c:v>42</c:v>
                </c:pt>
                <c:pt idx="3529">
                  <c:v>42</c:v>
                </c:pt>
                <c:pt idx="3530">
                  <c:v>42</c:v>
                </c:pt>
                <c:pt idx="3531">
                  <c:v>42</c:v>
                </c:pt>
                <c:pt idx="3532">
                  <c:v>42</c:v>
                </c:pt>
                <c:pt idx="3533">
                  <c:v>42</c:v>
                </c:pt>
                <c:pt idx="3534">
                  <c:v>42</c:v>
                </c:pt>
                <c:pt idx="3535">
                  <c:v>42</c:v>
                </c:pt>
                <c:pt idx="3536">
                  <c:v>42</c:v>
                </c:pt>
                <c:pt idx="3537">
                  <c:v>42</c:v>
                </c:pt>
                <c:pt idx="3538">
                  <c:v>42</c:v>
                </c:pt>
                <c:pt idx="3539">
                  <c:v>42</c:v>
                </c:pt>
                <c:pt idx="3540">
                  <c:v>42</c:v>
                </c:pt>
                <c:pt idx="3541">
                  <c:v>42</c:v>
                </c:pt>
                <c:pt idx="3542">
                  <c:v>42</c:v>
                </c:pt>
                <c:pt idx="3543">
                  <c:v>42</c:v>
                </c:pt>
                <c:pt idx="3544">
                  <c:v>42</c:v>
                </c:pt>
                <c:pt idx="3545">
                  <c:v>42</c:v>
                </c:pt>
                <c:pt idx="3546">
                  <c:v>42</c:v>
                </c:pt>
                <c:pt idx="3547">
                  <c:v>42</c:v>
                </c:pt>
                <c:pt idx="3548">
                  <c:v>42</c:v>
                </c:pt>
                <c:pt idx="3549">
                  <c:v>42</c:v>
                </c:pt>
                <c:pt idx="3550">
                  <c:v>42</c:v>
                </c:pt>
                <c:pt idx="3551">
                  <c:v>42</c:v>
                </c:pt>
                <c:pt idx="3552">
                  <c:v>42</c:v>
                </c:pt>
                <c:pt idx="3553">
                  <c:v>42</c:v>
                </c:pt>
                <c:pt idx="3554">
                  <c:v>42</c:v>
                </c:pt>
                <c:pt idx="3555">
                  <c:v>42</c:v>
                </c:pt>
                <c:pt idx="3556">
                  <c:v>42</c:v>
                </c:pt>
                <c:pt idx="3557">
                  <c:v>42</c:v>
                </c:pt>
                <c:pt idx="3558">
                  <c:v>42</c:v>
                </c:pt>
                <c:pt idx="3559">
                  <c:v>42</c:v>
                </c:pt>
                <c:pt idx="3560">
                  <c:v>42</c:v>
                </c:pt>
                <c:pt idx="3561">
                  <c:v>42</c:v>
                </c:pt>
                <c:pt idx="3562">
                  <c:v>42</c:v>
                </c:pt>
                <c:pt idx="3563">
                  <c:v>42</c:v>
                </c:pt>
                <c:pt idx="3564">
                  <c:v>42</c:v>
                </c:pt>
                <c:pt idx="3565">
                  <c:v>42</c:v>
                </c:pt>
                <c:pt idx="3566">
                  <c:v>42</c:v>
                </c:pt>
                <c:pt idx="3567">
                  <c:v>42</c:v>
                </c:pt>
                <c:pt idx="3568">
                  <c:v>42</c:v>
                </c:pt>
                <c:pt idx="3569">
                  <c:v>42</c:v>
                </c:pt>
                <c:pt idx="3570">
                  <c:v>42</c:v>
                </c:pt>
                <c:pt idx="3571">
                  <c:v>42</c:v>
                </c:pt>
                <c:pt idx="3572">
                  <c:v>42</c:v>
                </c:pt>
                <c:pt idx="3573">
                  <c:v>42</c:v>
                </c:pt>
                <c:pt idx="3574">
                  <c:v>42</c:v>
                </c:pt>
                <c:pt idx="3575">
                  <c:v>42</c:v>
                </c:pt>
                <c:pt idx="3576">
                  <c:v>42</c:v>
                </c:pt>
                <c:pt idx="3577">
                  <c:v>42</c:v>
                </c:pt>
                <c:pt idx="3578">
                  <c:v>42</c:v>
                </c:pt>
                <c:pt idx="3579">
                  <c:v>42</c:v>
                </c:pt>
                <c:pt idx="3580">
                  <c:v>42</c:v>
                </c:pt>
                <c:pt idx="3581">
                  <c:v>42</c:v>
                </c:pt>
                <c:pt idx="3582">
                  <c:v>42</c:v>
                </c:pt>
                <c:pt idx="3583">
                  <c:v>42</c:v>
                </c:pt>
                <c:pt idx="3584">
                  <c:v>42</c:v>
                </c:pt>
                <c:pt idx="3585">
                  <c:v>42</c:v>
                </c:pt>
                <c:pt idx="3586">
                  <c:v>42</c:v>
                </c:pt>
                <c:pt idx="3587">
                  <c:v>42</c:v>
                </c:pt>
                <c:pt idx="3588">
                  <c:v>42</c:v>
                </c:pt>
                <c:pt idx="3589">
                  <c:v>42</c:v>
                </c:pt>
                <c:pt idx="3590">
                  <c:v>42</c:v>
                </c:pt>
                <c:pt idx="3591">
                  <c:v>42</c:v>
                </c:pt>
                <c:pt idx="3592">
                  <c:v>42</c:v>
                </c:pt>
                <c:pt idx="3593">
                  <c:v>42</c:v>
                </c:pt>
                <c:pt idx="3594">
                  <c:v>42</c:v>
                </c:pt>
                <c:pt idx="3595">
                  <c:v>42</c:v>
                </c:pt>
                <c:pt idx="3596">
                  <c:v>42</c:v>
                </c:pt>
                <c:pt idx="3597">
                  <c:v>42</c:v>
                </c:pt>
                <c:pt idx="3598">
                  <c:v>42</c:v>
                </c:pt>
                <c:pt idx="3599">
                  <c:v>42</c:v>
                </c:pt>
                <c:pt idx="3600">
                  <c:v>42</c:v>
                </c:pt>
                <c:pt idx="3601">
                  <c:v>42</c:v>
                </c:pt>
                <c:pt idx="3602">
                  <c:v>42</c:v>
                </c:pt>
                <c:pt idx="3603">
                  <c:v>42</c:v>
                </c:pt>
                <c:pt idx="3604">
                  <c:v>42</c:v>
                </c:pt>
                <c:pt idx="3605">
                  <c:v>42</c:v>
                </c:pt>
                <c:pt idx="3606">
                  <c:v>42</c:v>
                </c:pt>
                <c:pt idx="3607">
                  <c:v>42</c:v>
                </c:pt>
                <c:pt idx="3608">
                  <c:v>42</c:v>
                </c:pt>
                <c:pt idx="3609">
                  <c:v>42</c:v>
                </c:pt>
                <c:pt idx="3610">
                  <c:v>42</c:v>
                </c:pt>
                <c:pt idx="3611">
                  <c:v>42</c:v>
                </c:pt>
                <c:pt idx="3612">
                  <c:v>42</c:v>
                </c:pt>
                <c:pt idx="3613">
                  <c:v>42</c:v>
                </c:pt>
                <c:pt idx="3614">
                  <c:v>42</c:v>
                </c:pt>
                <c:pt idx="3615">
                  <c:v>42</c:v>
                </c:pt>
                <c:pt idx="3616">
                  <c:v>42</c:v>
                </c:pt>
                <c:pt idx="3617">
                  <c:v>42</c:v>
                </c:pt>
                <c:pt idx="3618">
                  <c:v>42</c:v>
                </c:pt>
                <c:pt idx="3619">
                  <c:v>42</c:v>
                </c:pt>
                <c:pt idx="3620">
                  <c:v>42</c:v>
                </c:pt>
                <c:pt idx="3621">
                  <c:v>42</c:v>
                </c:pt>
                <c:pt idx="3622">
                  <c:v>42</c:v>
                </c:pt>
                <c:pt idx="3623">
                  <c:v>42</c:v>
                </c:pt>
                <c:pt idx="3624">
                  <c:v>42</c:v>
                </c:pt>
                <c:pt idx="3625">
                  <c:v>42</c:v>
                </c:pt>
                <c:pt idx="3626">
                  <c:v>42</c:v>
                </c:pt>
                <c:pt idx="3627">
                  <c:v>42</c:v>
                </c:pt>
                <c:pt idx="3628">
                  <c:v>42</c:v>
                </c:pt>
                <c:pt idx="3629">
                  <c:v>42</c:v>
                </c:pt>
                <c:pt idx="3630">
                  <c:v>42</c:v>
                </c:pt>
                <c:pt idx="3631">
                  <c:v>42</c:v>
                </c:pt>
                <c:pt idx="3632">
                  <c:v>42</c:v>
                </c:pt>
                <c:pt idx="3633">
                  <c:v>42</c:v>
                </c:pt>
                <c:pt idx="3634">
                  <c:v>42</c:v>
                </c:pt>
                <c:pt idx="3635">
                  <c:v>42</c:v>
                </c:pt>
                <c:pt idx="3636">
                  <c:v>42</c:v>
                </c:pt>
                <c:pt idx="3637">
                  <c:v>42</c:v>
                </c:pt>
                <c:pt idx="3638">
                  <c:v>42</c:v>
                </c:pt>
                <c:pt idx="3639">
                  <c:v>42</c:v>
                </c:pt>
                <c:pt idx="3640">
                  <c:v>42</c:v>
                </c:pt>
                <c:pt idx="3641">
                  <c:v>42</c:v>
                </c:pt>
                <c:pt idx="3642">
                  <c:v>42</c:v>
                </c:pt>
                <c:pt idx="3643">
                  <c:v>42</c:v>
                </c:pt>
                <c:pt idx="3644">
                  <c:v>42</c:v>
                </c:pt>
                <c:pt idx="3645">
                  <c:v>42</c:v>
                </c:pt>
                <c:pt idx="3646">
                  <c:v>42</c:v>
                </c:pt>
                <c:pt idx="3647">
                  <c:v>42</c:v>
                </c:pt>
                <c:pt idx="3648">
                  <c:v>42</c:v>
                </c:pt>
                <c:pt idx="3649">
                  <c:v>42</c:v>
                </c:pt>
                <c:pt idx="3650">
                  <c:v>42</c:v>
                </c:pt>
                <c:pt idx="3651">
                  <c:v>42</c:v>
                </c:pt>
                <c:pt idx="3652">
                  <c:v>42</c:v>
                </c:pt>
                <c:pt idx="3653">
                  <c:v>42</c:v>
                </c:pt>
                <c:pt idx="3654">
                  <c:v>42</c:v>
                </c:pt>
                <c:pt idx="3655">
                  <c:v>42</c:v>
                </c:pt>
                <c:pt idx="3656">
                  <c:v>42</c:v>
                </c:pt>
                <c:pt idx="3657">
                  <c:v>42</c:v>
                </c:pt>
                <c:pt idx="3658">
                  <c:v>42</c:v>
                </c:pt>
                <c:pt idx="3659">
                  <c:v>42</c:v>
                </c:pt>
                <c:pt idx="3660">
                  <c:v>42</c:v>
                </c:pt>
                <c:pt idx="3661">
                  <c:v>42</c:v>
                </c:pt>
                <c:pt idx="3662">
                  <c:v>42</c:v>
                </c:pt>
                <c:pt idx="3663">
                  <c:v>42</c:v>
                </c:pt>
                <c:pt idx="3664">
                  <c:v>42</c:v>
                </c:pt>
                <c:pt idx="3665">
                  <c:v>42</c:v>
                </c:pt>
                <c:pt idx="3666">
                  <c:v>42</c:v>
                </c:pt>
                <c:pt idx="3667">
                  <c:v>42</c:v>
                </c:pt>
                <c:pt idx="3668">
                  <c:v>42</c:v>
                </c:pt>
                <c:pt idx="3669">
                  <c:v>42</c:v>
                </c:pt>
                <c:pt idx="3670">
                  <c:v>42</c:v>
                </c:pt>
                <c:pt idx="3671">
                  <c:v>42</c:v>
                </c:pt>
                <c:pt idx="3672">
                  <c:v>42</c:v>
                </c:pt>
                <c:pt idx="3673">
                  <c:v>42</c:v>
                </c:pt>
                <c:pt idx="3674">
                  <c:v>42</c:v>
                </c:pt>
                <c:pt idx="3675">
                  <c:v>42</c:v>
                </c:pt>
                <c:pt idx="3676">
                  <c:v>42</c:v>
                </c:pt>
                <c:pt idx="3677">
                  <c:v>42</c:v>
                </c:pt>
                <c:pt idx="3678">
                  <c:v>42</c:v>
                </c:pt>
                <c:pt idx="3679">
                  <c:v>42</c:v>
                </c:pt>
                <c:pt idx="3680">
                  <c:v>42</c:v>
                </c:pt>
                <c:pt idx="3681">
                  <c:v>42</c:v>
                </c:pt>
                <c:pt idx="3682">
                  <c:v>42</c:v>
                </c:pt>
                <c:pt idx="3683">
                  <c:v>42</c:v>
                </c:pt>
                <c:pt idx="3684">
                  <c:v>42</c:v>
                </c:pt>
                <c:pt idx="3685">
                  <c:v>42</c:v>
                </c:pt>
                <c:pt idx="3686">
                  <c:v>42</c:v>
                </c:pt>
                <c:pt idx="3687">
                  <c:v>42</c:v>
                </c:pt>
                <c:pt idx="3688">
                  <c:v>42</c:v>
                </c:pt>
                <c:pt idx="3689">
                  <c:v>42</c:v>
                </c:pt>
                <c:pt idx="3690">
                  <c:v>42</c:v>
                </c:pt>
                <c:pt idx="3691">
                  <c:v>42</c:v>
                </c:pt>
                <c:pt idx="3692">
                  <c:v>42</c:v>
                </c:pt>
                <c:pt idx="3693">
                  <c:v>42</c:v>
                </c:pt>
                <c:pt idx="3694">
                  <c:v>42</c:v>
                </c:pt>
                <c:pt idx="3695">
                  <c:v>42</c:v>
                </c:pt>
                <c:pt idx="3696">
                  <c:v>42</c:v>
                </c:pt>
                <c:pt idx="3697">
                  <c:v>42</c:v>
                </c:pt>
                <c:pt idx="3698">
                  <c:v>42</c:v>
                </c:pt>
                <c:pt idx="3699">
                  <c:v>42</c:v>
                </c:pt>
                <c:pt idx="3700">
                  <c:v>42</c:v>
                </c:pt>
                <c:pt idx="3701">
                  <c:v>42</c:v>
                </c:pt>
                <c:pt idx="3702">
                  <c:v>42</c:v>
                </c:pt>
                <c:pt idx="3703">
                  <c:v>42</c:v>
                </c:pt>
                <c:pt idx="3704">
                  <c:v>42</c:v>
                </c:pt>
                <c:pt idx="3705">
                  <c:v>42</c:v>
                </c:pt>
                <c:pt idx="3706">
                  <c:v>42</c:v>
                </c:pt>
                <c:pt idx="3707">
                  <c:v>42</c:v>
                </c:pt>
                <c:pt idx="3708">
                  <c:v>42</c:v>
                </c:pt>
                <c:pt idx="3709">
                  <c:v>42</c:v>
                </c:pt>
                <c:pt idx="3710">
                  <c:v>42</c:v>
                </c:pt>
                <c:pt idx="3711">
                  <c:v>42</c:v>
                </c:pt>
                <c:pt idx="3712">
                  <c:v>42</c:v>
                </c:pt>
                <c:pt idx="3713">
                  <c:v>42</c:v>
                </c:pt>
                <c:pt idx="3714">
                  <c:v>42</c:v>
                </c:pt>
                <c:pt idx="3715">
                  <c:v>42</c:v>
                </c:pt>
                <c:pt idx="3716">
                  <c:v>42</c:v>
                </c:pt>
                <c:pt idx="3717">
                  <c:v>42</c:v>
                </c:pt>
                <c:pt idx="3718">
                  <c:v>42</c:v>
                </c:pt>
                <c:pt idx="3719">
                  <c:v>42</c:v>
                </c:pt>
                <c:pt idx="3720">
                  <c:v>42</c:v>
                </c:pt>
                <c:pt idx="3721">
                  <c:v>42</c:v>
                </c:pt>
                <c:pt idx="3722">
                  <c:v>42</c:v>
                </c:pt>
                <c:pt idx="3723">
                  <c:v>42</c:v>
                </c:pt>
                <c:pt idx="3724">
                  <c:v>42</c:v>
                </c:pt>
                <c:pt idx="3725">
                  <c:v>42</c:v>
                </c:pt>
                <c:pt idx="3726">
                  <c:v>42</c:v>
                </c:pt>
                <c:pt idx="3727">
                  <c:v>42</c:v>
                </c:pt>
                <c:pt idx="3728">
                  <c:v>42</c:v>
                </c:pt>
                <c:pt idx="3729">
                  <c:v>42</c:v>
                </c:pt>
                <c:pt idx="3730">
                  <c:v>42</c:v>
                </c:pt>
                <c:pt idx="3731">
                  <c:v>42</c:v>
                </c:pt>
                <c:pt idx="3732">
                  <c:v>42</c:v>
                </c:pt>
                <c:pt idx="3733">
                  <c:v>42</c:v>
                </c:pt>
                <c:pt idx="3734">
                  <c:v>42</c:v>
                </c:pt>
                <c:pt idx="3735">
                  <c:v>42</c:v>
                </c:pt>
                <c:pt idx="3736">
                  <c:v>42</c:v>
                </c:pt>
                <c:pt idx="3737">
                  <c:v>42</c:v>
                </c:pt>
                <c:pt idx="3738">
                  <c:v>42</c:v>
                </c:pt>
                <c:pt idx="3739">
                  <c:v>42</c:v>
                </c:pt>
                <c:pt idx="3740">
                  <c:v>42</c:v>
                </c:pt>
                <c:pt idx="3741">
                  <c:v>42</c:v>
                </c:pt>
                <c:pt idx="3742">
                  <c:v>42</c:v>
                </c:pt>
                <c:pt idx="3743">
                  <c:v>42</c:v>
                </c:pt>
                <c:pt idx="3744">
                  <c:v>42</c:v>
                </c:pt>
                <c:pt idx="3745">
                  <c:v>42</c:v>
                </c:pt>
                <c:pt idx="3746">
                  <c:v>42</c:v>
                </c:pt>
                <c:pt idx="3747">
                  <c:v>42</c:v>
                </c:pt>
                <c:pt idx="3748">
                  <c:v>42</c:v>
                </c:pt>
                <c:pt idx="3749">
                  <c:v>42</c:v>
                </c:pt>
                <c:pt idx="3750">
                  <c:v>42</c:v>
                </c:pt>
                <c:pt idx="3751">
                  <c:v>42</c:v>
                </c:pt>
                <c:pt idx="3752">
                  <c:v>42</c:v>
                </c:pt>
                <c:pt idx="3753">
                  <c:v>42</c:v>
                </c:pt>
                <c:pt idx="3754">
                  <c:v>42</c:v>
                </c:pt>
                <c:pt idx="3755">
                  <c:v>42</c:v>
                </c:pt>
                <c:pt idx="3756">
                  <c:v>42</c:v>
                </c:pt>
                <c:pt idx="3757">
                  <c:v>42</c:v>
                </c:pt>
                <c:pt idx="3758">
                  <c:v>42</c:v>
                </c:pt>
                <c:pt idx="3759">
                  <c:v>42</c:v>
                </c:pt>
                <c:pt idx="3760">
                  <c:v>42</c:v>
                </c:pt>
                <c:pt idx="3761">
                  <c:v>42</c:v>
                </c:pt>
                <c:pt idx="3762">
                  <c:v>42</c:v>
                </c:pt>
                <c:pt idx="3763">
                  <c:v>42</c:v>
                </c:pt>
                <c:pt idx="3764">
                  <c:v>42</c:v>
                </c:pt>
                <c:pt idx="3765">
                  <c:v>42</c:v>
                </c:pt>
                <c:pt idx="3766">
                  <c:v>42</c:v>
                </c:pt>
                <c:pt idx="3767">
                  <c:v>42</c:v>
                </c:pt>
                <c:pt idx="3768">
                  <c:v>42</c:v>
                </c:pt>
                <c:pt idx="3769">
                  <c:v>42</c:v>
                </c:pt>
                <c:pt idx="3770">
                  <c:v>42</c:v>
                </c:pt>
                <c:pt idx="3771">
                  <c:v>42</c:v>
                </c:pt>
                <c:pt idx="3772">
                  <c:v>42</c:v>
                </c:pt>
                <c:pt idx="3773">
                  <c:v>42</c:v>
                </c:pt>
                <c:pt idx="3774">
                  <c:v>42</c:v>
                </c:pt>
                <c:pt idx="3775">
                  <c:v>42</c:v>
                </c:pt>
                <c:pt idx="3776">
                  <c:v>42</c:v>
                </c:pt>
                <c:pt idx="3777">
                  <c:v>42</c:v>
                </c:pt>
                <c:pt idx="3778">
                  <c:v>42</c:v>
                </c:pt>
                <c:pt idx="3779">
                  <c:v>42</c:v>
                </c:pt>
                <c:pt idx="3780">
                  <c:v>42</c:v>
                </c:pt>
                <c:pt idx="3781">
                  <c:v>42</c:v>
                </c:pt>
                <c:pt idx="3782">
                  <c:v>42</c:v>
                </c:pt>
                <c:pt idx="3783">
                  <c:v>42</c:v>
                </c:pt>
                <c:pt idx="3784">
                  <c:v>42</c:v>
                </c:pt>
                <c:pt idx="3785">
                  <c:v>42</c:v>
                </c:pt>
                <c:pt idx="3786">
                  <c:v>42</c:v>
                </c:pt>
                <c:pt idx="3787">
                  <c:v>42</c:v>
                </c:pt>
                <c:pt idx="3788">
                  <c:v>42</c:v>
                </c:pt>
                <c:pt idx="3789">
                  <c:v>42</c:v>
                </c:pt>
                <c:pt idx="3790">
                  <c:v>42</c:v>
                </c:pt>
                <c:pt idx="3791">
                  <c:v>42</c:v>
                </c:pt>
                <c:pt idx="3792">
                  <c:v>42</c:v>
                </c:pt>
                <c:pt idx="3793">
                  <c:v>42</c:v>
                </c:pt>
                <c:pt idx="3794">
                  <c:v>42</c:v>
                </c:pt>
                <c:pt idx="3795">
                  <c:v>42</c:v>
                </c:pt>
                <c:pt idx="3796">
                  <c:v>42</c:v>
                </c:pt>
                <c:pt idx="3797">
                  <c:v>42</c:v>
                </c:pt>
                <c:pt idx="3798">
                  <c:v>42</c:v>
                </c:pt>
                <c:pt idx="3799">
                  <c:v>42</c:v>
                </c:pt>
                <c:pt idx="3800">
                  <c:v>42</c:v>
                </c:pt>
                <c:pt idx="3801">
                  <c:v>42</c:v>
                </c:pt>
                <c:pt idx="3802">
                  <c:v>42</c:v>
                </c:pt>
                <c:pt idx="3803">
                  <c:v>42</c:v>
                </c:pt>
                <c:pt idx="3804">
                  <c:v>42</c:v>
                </c:pt>
                <c:pt idx="3805">
                  <c:v>42</c:v>
                </c:pt>
                <c:pt idx="3806">
                  <c:v>42</c:v>
                </c:pt>
                <c:pt idx="3807">
                  <c:v>42</c:v>
                </c:pt>
                <c:pt idx="3808">
                  <c:v>42</c:v>
                </c:pt>
                <c:pt idx="3809">
                  <c:v>42</c:v>
                </c:pt>
                <c:pt idx="3810">
                  <c:v>42</c:v>
                </c:pt>
                <c:pt idx="3811">
                  <c:v>42</c:v>
                </c:pt>
                <c:pt idx="3812">
                  <c:v>42</c:v>
                </c:pt>
                <c:pt idx="3813">
                  <c:v>42</c:v>
                </c:pt>
                <c:pt idx="3814">
                  <c:v>42</c:v>
                </c:pt>
                <c:pt idx="3815">
                  <c:v>42</c:v>
                </c:pt>
                <c:pt idx="3816">
                  <c:v>42</c:v>
                </c:pt>
                <c:pt idx="3817">
                  <c:v>42</c:v>
                </c:pt>
                <c:pt idx="3818">
                  <c:v>42</c:v>
                </c:pt>
                <c:pt idx="3819">
                  <c:v>42</c:v>
                </c:pt>
                <c:pt idx="3820">
                  <c:v>42</c:v>
                </c:pt>
                <c:pt idx="3821">
                  <c:v>42</c:v>
                </c:pt>
                <c:pt idx="3822">
                  <c:v>42</c:v>
                </c:pt>
                <c:pt idx="3823">
                  <c:v>42</c:v>
                </c:pt>
                <c:pt idx="3824">
                  <c:v>42</c:v>
                </c:pt>
                <c:pt idx="3825">
                  <c:v>42</c:v>
                </c:pt>
                <c:pt idx="3826">
                  <c:v>42</c:v>
                </c:pt>
                <c:pt idx="3827">
                  <c:v>42</c:v>
                </c:pt>
                <c:pt idx="3828">
                  <c:v>42</c:v>
                </c:pt>
                <c:pt idx="3829">
                  <c:v>42</c:v>
                </c:pt>
                <c:pt idx="3830">
                  <c:v>42</c:v>
                </c:pt>
                <c:pt idx="3831">
                  <c:v>42</c:v>
                </c:pt>
                <c:pt idx="3832">
                  <c:v>42</c:v>
                </c:pt>
                <c:pt idx="3833">
                  <c:v>42</c:v>
                </c:pt>
                <c:pt idx="3834">
                  <c:v>42</c:v>
                </c:pt>
                <c:pt idx="3835">
                  <c:v>42</c:v>
                </c:pt>
                <c:pt idx="3836">
                  <c:v>42</c:v>
                </c:pt>
                <c:pt idx="3837">
                  <c:v>42</c:v>
                </c:pt>
                <c:pt idx="3838">
                  <c:v>42</c:v>
                </c:pt>
                <c:pt idx="3839">
                  <c:v>42</c:v>
                </c:pt>
                <c:pt idx="3840">
                  <c:v>42</c:v>
                </c:pt>
                <c:pt idx="3841">
                  <c:v>42</c:v>
                </c:pt>
                <c:pt idx="3842">
                  <c:v>42</c:v>
                </c:pt>
                <c:pt idx="3843">
                  <c:v>42</c:v>
                </c:pt>
                <c:pt idx="3844">
                  <c:v>42</c:v>
                </c:pt>
                <c:pt idx="3845">
                  <c:v>42</c:v>
                </c:pt>
                <c:pt idx="3846">
                  <c:v>42</c:v>
                </c:pt>
                <c:pt idx="3847">
                  <c:v>42</c:v>
                </c:pt>
                <c:pt idx="3848">
                  <c:v>42</c:v>
                </c:pt>
                <c:pt idx="3849">
                  <c:v>42</c:v>
                </c:pt>
                <c:pt idx="3850">
                  <c:v>42</c:v>
                </c:pt>
                <c:pt idx="3851">
                  <c:v>42</c:v>
                </c:pt>
                <c:pt idx="3852">
                  <c:v>42</c:v>
                </c:pt>
                <c:pt idx="3853">
                  <c:v>42</c:v>
                </c:pt>
                <c:pt idx="3854">
                  <c:v>42</c:v>
                </c:pt>
                <c:pt idx="3855">
                  <c:v>42</c:v>
                </c:pt>
                <c:pt idx="3856">
                  <c:v>42</c:v>
                </c:pt>
                <c:pt idx="3857">
                  <c:v>42</c:v>
                </c:pt>
                <c:pt idx="3858">
                  <c:v>42</c:v>
                </c:pt>
                <c:pt idx="3859">
                  <c:v>42</c:v>
                </c:pt>
                <c:pt idx="3860">
                  <c:v>42</c:v>
                </c:pt>
                <c:pt idx="3861">
                  <c:v>42</c:v>
                </c:pt>
                <c:pt idx="3862">
                  <c:v>42</c:v>
                </c:pt>
                <c:pt idx="3863">
                  <c:v>42</c:v>
                </c:pt>
                <c:pt idx="3864">
                  <c:v>42</c:v>
                </c:pt>
                <c:pt idx="3865">
                  <c:v>42</c:v>
                </c:pt>
                <c:pt idx="3866">
                  <c:v>42</c:v>
                </c:pt>
                <c:pt idx="3867">
                  <c:v>42</c:v>
                </c:pt>
                <c:pt idx="3868">
                  <c:v>42</c:v>
                </c:pt>
                <c:pt idx="3869">
                  <c:v>42</c:v>
                </c:pt>
                <c:pt idx="3870">
                  <c:v>42</c:v>
                </c:pt>
                <c:pt idx="3871">
                  <c:v>42</c:v>
                </c:pt>
                <c:pt idx="3872">
                  <c:v>42</c:v>
                </c:pt>
                <c:pt idx="3873">
                  <c:v>42</c:v>
                </c:pt>
                <c:pt idx="3874">
                  <c:v>42</c:v>
                </c:pt>
                <c:pt idx="3875">
                  <c:v>42</c:v>
                </c:pt>
                <c:pt idx="3876">
                  <c:v>42</c:v>
                </c:pt>
                <c:pt idx="3877">
                  <c:v>42</c:v>
                </c:pt>
                <c:pt idx="3878">
                  <c:v>42</c:v>
                </c:pt>
                <c:pt idx="3879">
                  <c:v>42</c:v>
                </c:pt>
                <c:pt idx="3880">
                  <c:v>42</c:v>
                </c:pt>
                <c:pt idx="3881">
                  <c:v>42</c:v>
                </c:pt>
                <c:pt idx="3882">
                  <c:v>42</c:v>
                </c:pt>
                <c:pt idx="3883">
                  <c:v>42</c:v>
                </c:pt>
                <c:pt idx="3884">
                  <c:v>42</c:v>
                </c:pt>
                <c:pt idx="3885">
                  <c:v>42</c:v>
                </c:pt>
                <c:pt idx="3886">
                  <c:v>42</c:v>
                </c:pt>
                <c:pt idx="3887">
                  <c:v>42</c:v>
                </c:pt>
                <c:pt idx="3888">
                  <c:v>42</c:v>
                </c:pt>
                <c:pt idx="3889">
                  <c:v>42</c:v>
                </c:pt>
                <c:pt idx="3890">
                  <c:v>42</c:v>
                </c:pt>
                <c:pt idx="3891">
                  <c:v>42</c:v>
                </c:pt>
                <c:pt idx="3892">
                  <c:v>42</c:v>
                </c:pt>
                <c:pt idx="3893">
                  <c:v>42</c:v>
                </c:pt>
                <c:pt idx="3894">
                  <c:v>42</c:v>
                </c:pt>
                <c:pt idx="3895">
                  <c:v>42</c:v>
                </c:pt>
                <c:pt idx="3896">
                  <c:v>42</c:v>
                </c:pt>
                <c:pt idx="3897">
                  <c:v>42</c:v>
                </c:pt>
                <c:pt idx="3898">
                  <c:v>42</c:v>
                </c:pt>
                <c:pt idx="3899">
                  <c:v>42</c:v>
                </c:pt>
                <c:pt idx="3900">
                  <c:v>42</c:v>
                </c:pt>
                <c:pt idx="3901">
                  <c:v>42</c:v>
                </c:pt>
                <c:pt idx="3902">
                  <c:v>42</c:v>
                </c:pt>
                <c:pt idx="3903">
                  <c:v>42</c:v>
                </c:pt>
                <c:pt idx="3904">
                  <c:v>42</c:v>
                </c:pt>
                <c:pt idx="3905">
                  <c:v>42</c:v>
                </c:pt>
                <c:pt idx="3906">
                  <c:v>42</c:v>
                </c:pt>
                <c:pt idx="3907">
                  <c:v>42</c:v>
                </c:pt>
                <c:pt idx="3908">
                  <c:v>42</c:v>
                </c:pt>
                <c:pt idx="3909">
                  <c:v>42</c:v>
                </c:pt>
                <c:pt idx="3910">
                  <c:v>42</c:v>
                </c:pt>
                <c:pt idx="3911">
                  <c:v>42</c:v>
                </c:pt>
                <c:pt idx="3912">
                  <c:v>42</c:v>
                </c:pt>
                <c:pt idx="3913">
                  <c:v>42</c:v>
                </c:pt>
                <c:pt idx="3914">
                  <c:v>42</c:v>
                </c:pt>
                <c:pt idx="3915">
                  <c:v>42</c:v>
                </c:pt>
                <c:pt idx="3916">
                  <c:v>42</c:v>
                </c:pt>
                <c:pt idx="3917">
                  <c:v>42</c:v>
                </c:pt>
                <c:pt idx="3918">
                  <c:v>42</c:v>
                </c:pt>
                <c:pt idx="3919">
                  <c:v>42</c:v>
                </c:pt>
                <c:pt idx="3920">
                  <c:v>42</c:v>
                </c:pt>
                <c:pt idx="3921">
                  <c:v>42</c:v>
                </c:pt>
                <c:pt idx="3922">
                  <c:v>42</c:v>
                </c:pt>
                <c:pt idx="3923">
                  <c:v>42</c:v>
                </c:pt>
                <c:pt idx="3924">
                  <c:v>42</c:v>
                </c:pt>
                <c:pt idx="3925">
                  <c:v>42</c:v>
                </c:pt>
                <c:pt idx="3926">
                  <c:v>42</c:v>
                </c:pt>
                <c:pt idx="3927">
                  <c:v>42</c:v>
                </c:pt>
                <c:pt idx="3928">
                  <c:v>42</c:v>
                </c:pt>
                <c:pt idx="3929">
                  <c:v>42</c:v>
                </c:pt>
                <c:pt idx="3930">
                  <c:v>42</c:v>
                </c:pt>
                <c:pt idx="3931">
                  <c:v>42</c:v>
                </c:pt>
                <c:pt idx="3932">
                  <c:v>42</c:v>
                </c:pt>
                <c:pt idx="3933">
                  <c:v>42</c:v>
                </c:pt>
                <c:pt idx="3934">
                  <c:v>42</c:v>
                </c:pt>
                <c:pt idx="3935">
                  <c:v>42</c:v>
                </c:pt>
                <c:pt idx="3936">
                  <c:v>42</c:v>
                </c:pt>
                <c:pt idx="3937">
                  <c:v>42</c:v>
                </c:pt>
                <c:pt idx="3938">
                  <c:v>42</c:v>
                </c:pt>
                <c:pt idx="3939">
                  <c:v>42</c:v>
                </c:pt>
                <c:pt idx="3940">
                  <c:v>42</c:v>
                </c:pt>
                <c:pt idx="3941">
                  <c:v>42</c:v>
                </c:pt>
                <c:pt idx="3942">
                  <c:v>42</c:v>
                </c:pt>
                <c:pt idx="3943">
                  <c:v>42</c:v>
                </c:pt>
                <c:pt idx="3944">
                  <c:v>42</c:v>
                </c:pt>
                <c:pt idx="3945">
                  <c:v>42</c:v>
                </c:pt>
                <c:pt idx="3946">
                  <c:v>42</c:v>
                </c:pt>
                <c:pt idx="3947">
                  <c:v>42</c:v>
                </c:pt>
                <c:pt idx="3948">
                  <c:v>42</c:v>
                </c:pt>
                <c:pt idx="3949">
                  <c:v>42</c:v>
                </c:pt>
                <c:pt idx="3950">
                  <c:v>42</c:v>
                </c:pt>
                <c:pt idx="3951">
                  <c:v>42</c:v>
                </c:pt>
                <c:pt idx="3952">
                  <c:v>42</c:v>
                </c:pt>
                <c:pt idx="3953">
                  <c:v>42</c:v>
                </c:pt>
                <c:pt idx="3954">
                  <c:v>42</c:v>
                </c:pt>
                <c:pt idx="3955">
                  <c:v>42</c:v>
                </c:pt>
                <c:pt idx="3956">
                  <c:v>42</c:v>
                </c:pt>
                <c:pt idx="3957">
                  <c:v>42</c:v>
                </c:pt>
                <c:pt idx="3958">
                  <c:v>42</c:v>
                </c:pt>
                <c:pt idx="3959">
                  <c:v>42</c:v>
                </c:pt>
                <c:pt idx="3960">
                  <c:v>42</c:v>
                </c:pt>
                <c:pt idx="3961">
                  <c:v>42</c:v>
                </c:pt>
                <c:pt idx="3962">
                  <c:v>42</c:v>
                </c:pt>
                <c:pt idx="3963">
                  <c:v>42</c:v>
                </c:pt>
                <c:pt idx="3964">
                  <c:v>42</c:v>
                </c:pt>
                <c:pt idx="3965">
                  <c:v>42</c:v>
                </c:pt>
                <c:pt idx="3966">
                  <c:v>42</c:v>
                </c:pt>
                <c:pt idx="3967">
                  <c:v>42</c:v>
                </c:pt>
                <c:pt idx="3968">
                  <c:v>42</c:v>
                </c:pt>
                <c:pt idx="3969">
                  <c:v>42</c:v>
                </c:pt>
                <c:pt idx="3970">
                  <c:v>42</c:v>
                </c:pt>
                <c:pt idx="3971">
                  <c:v>42</c:v>
                </c:pt>
                <c:pt idx="3972">
                  <c:v>42</c:v>
                </c:pt>
                <c:pt idx="3973">
                  <c:v>42</c:v>
                </c:pt>
                <c:pt idx="3974">
                  <c:v>42</c:v>
                </c:pt>
                <c:pt idx="3975">
                  <c:v>42</c:v>
                </c:pt>
                <c:pt idx="3976">
                  <c:v>42</c:v>
                </c:pt>
                <c:pt idx="3977">
                  <c:v>42</c:v>
                </c:pt>
                <c:pt idx="3978">
                  <c:v>42</c:v>
                </c:pt>
                <c:pt idx="3979">
                  <c:v>42</c:v>
                </c:pt>
                <c:pt idx="3980">
                  <c:v>42</c:v>
                </c:pt>
                <c:pt idx="3981">
                  <c:v>42</c:v>
                </c:pt>
                <c:pt idx="3982">
                  <c:v>42</c:v>
                </c:pt>
                <c:pt idx="3983">
                  <c:v>42</c:v>
                </c:pt>
                <c:pt idx="3984">
                  <c:v>42</c:v>
                </c:pt>
                <c:pt idx="3985">
                  <c:v>42</c:v>
                </c:pt>
                <c:pt idx="3986">
                  <c:v>42</c:v>
                </c:pt>
                <c:pt idx="3987">
                  <c:v>42</c:v>
                </c:pt>
                <c:pt idx="3988">
                  <c:v>42</c:v>
                </c:pt>
                <c:pt idx="3989">
                  <c:v>42</c:v>
                </c:pt>
                <c:pt idx="3990">
                  <c:v>42</c:v>
                </c:pt>
                <c:pt idx="3991">
                  <c:v>42</c:v>
                </c:pt>
                <c:pt idx="3992">
                  <c:v>42</c:v>
                </c:pt>
                <c:pt idx="3993">
                  <c:v>42</c:v>
                </c:pt>
                <c:pt idx="3994">
                  <c:v>42</c:v>
                </c:pt>
                <c:pt idx="3995">
                  <c:v>42</c:v>
                </c:pt>
                <c:pt idx="3996">
                  <c:v>42</c:v>
                </c:pt>
                <c:pt idx="3997">
                  <c:v>42</c:v>
                </c:pt>
                <c:pt idx="3998">
                  <c:v>42</c:v>
                </c:pt>
                <c:pt idx="3999">
                  <c:v>42</c:v>
                </c:pt>
                <c:pt idx="4000">
                  <c:v>42</c:v>
                </c:pt>
                <c:pt idx="4001">
                  <c:v>42</c:v>
                </c:pt>
                <c:pt idx="4002">
                  <c:v>42</c:v>
                </c:pt>
                <c:pt idx="4003">
                  <c:v>42</c:v>
                </c:pt>
                <c:pt idx="4004">
                  <c:v>42</c:v>
                </c:pt>
                <c:pt idx="4005">
                  <c:v>42</c:v>
                </c:pt>
                <c:pt idx="4006">
                  <c:v>42</c:v>
                </c:pt>
                <c:pt idx="4007">
                  <c:v>42</c:v>
                </c:pt>
                <c:pt idx="4008">
                  <c:v>42</c:v>
                </c:pt>
                <c:pt idx="4009">
                  <c:v>42</c:v>
                </c:pt>
                <c:pt idx="4010">
                  <c:v>42</c:v>
                </c:pt>
                <c:pt idx="4011">
                  <c:v>42</c:v>
                </c:pt>
                <c:pt idx="4012">
                  <c:v>42</c:v>
                </c:pt>
                <c:pt idx="4013">
                  <c:v>42</c:v>
                </c:pt>
                <c:pt idx="4014">
                  <c:v>42</c:v>
                </c:pt>
                <c:pt idx="4015">
                  <c:v>42</c:v>
                </c:pt>
                <c:pt idx="4016">
                  <c:v>42</c:v>
                </c:pt>
                <c:pt idx="4017">
                  <c:v>42</c:v>
                </c:pt>
                <c:pt idx="4018">
                  <c:v>42</c:v>
                </c:pt>
                <c:pt idx="4019">
                  <c:v>42</c:v>
                </c:pt>
                <c:pt idx="4020">
                  <c:v>42</c:v>
                </c:pt>
                <c:pt idx="4021">
                  <c:v>42</c:v>
                </c:pt>
                <c:pt idx="4022">
                  <c:v>42</c:v>
                </c:pt>
                <c:pt idx="4023">
                  <c:v>42</c:v>
                </c:pt>
                <c:pt idx="4024">
                  <c:v>42</c:v>
                </c:pt>
                <c:pt idx="4025">
                  <c:v>42</c:v>
                </c:pt>
                <c:pt idx="4026">
                  <c:v>42</c:v>
                </c:pt>
                <c:pt idx="4027">
                  <c:v>42</c:v>
                </c:pt>
                <c:pt idx="4028">
                  <c:v>42</c:v>
                </c:pt>
                <c:pt idx="4029">
                  <c:v>42</c:v>
                </c:pt>
                <c:pt idx="4030">
                  <c:v>42</c:v>
                </c:pt>
                <c:pt idx="4031">
                  <c:v>42</c:v>
                </c:pt>
                <c:pt idx="4032">
                  <c:v>42</c:v>
                </c:pt>
                <c:pt idx="4033">
                  <c:v>42</c:v>
                </c:pt>
                <c:pt idx="4034">
                  <c:v>42</c:v>
                </c:pt>
                <c:pt idx="4035">
                  <c:v>42</c:v>
                </c:pt>
                <c:pt idx="4036">
                  <c:v>42</c:v>
                </c:pt>
                <c:pt idx="4037">
                  <c:v>42</c:v>
                </c:pt>
                <c:pt idx="4038">
                  <c:v>42</c:v>
                </c:pt>
                <c:pt idx="4039">
                  <c:v>42</c:v>
                </c:pt>
                <c:pt idx="4040">
                  <c:v>42</c:v>
                </c:pt>
                <c:pt idx="4041">
                  <c:v>42</c:v>
                </c:pt>
                <c:pt idx="4042">
                  <c:v>42</c:v>
                </c:pt>
                <c:pt idx="4043">
                  <c:v>42</c:v>
                </c:pt>
                <c:pt idx="4044">
                  <c:v>42</c:v>
                </c:pt>
                <c:pt idx="4045">
                  <c:v>42</c:v>
                </c:pt>
                <c:pt idx="4046">
                  <c:v>42</c:v>
                </c:pt>
                <c:pt idx="4047">
                  <c:v>42</c:v>
                </c:pt>
                <c:pt idx="4048">
                  <c:v>42</c:v>
                </c:pt>
                <c:pt idx="4049">
                  <c:v>42</c:v>
                </c:pt>
                <c:pt idx="4050">
                  <c:v>42</c:v>
                </c:pt>
                <c:pt idx="4051">
                  <c:v>42</c:v>
                </c:pt>
                <c:pt idx="4052">
                  <c:v>42</c:v>
                </c:pt>
                <c:pt idx="4053">
                  <c:v>42</c:v>
                </c:pt>
                <c:pt idx="4054">
                  <c:v>42</c:v>
                </c:pt>
                <c:pt idx="4055">
                  <c:v>42</c:v>
                </c:pt>
                <c:pt idx="4056">
                  <c:v>42</c:v>
                </c:pt>
                <c:pt idx="4057">
                  <c:v>42</c:v>
                </c:pt>
                <c:pt idx="4058">
                  <c:v>42</c:v>
                </c:pt>
                <c:pt idx="4059">
                  <c:v>42</c:v>
                </c:pt>
                <c:pt idx="4060">
                  <c:v>42</c:v>
                </c:pt>
                <c:pt idx="4061">
                  <c:v>42</c:v>
                </c:pt>
                <c:pt idx="4062">
                  <c:v>42</c:v>
                </c:pt>
                <c:pt idx="4063">
                  <c:v>42</c:v>
                </c:pt>
                <c:pt idx="4064">
                  <c:v>42</c:v>
                </c:pt>
                <c:pt idx="4065">
                  <c:v>42</c:v>
                </c:pt>
                <c:pt idx="4066">
                  <c:v>42</c:v>
                </c:pt>
                <c:pt idx="4067">
                  <c:v>42</c:v>
                </c:pt>
                <c:pt idx="4068">
                  <c:v>42</c:v>
                </c:pt>
                <c:pt idx="4069">
                  <c:v>42</c:v>
                </c:pt>
                <c:pt idx="4070">
                  <c:v>42</c:v>
                </c:pt>
                <c:pt idx="4071">
                  <c:v>42</c:v>
                </c:pt>
                <c:pt idx="4072">
                  <c:v>42</c:v>
                </c:pt>
                <c:pt idx="4073">
                  <c:v>42</c:v>
                </c:pt>
                <c:pt idx="4074">
                  <c:v>42</c:v>
                </c:pt>
                <c:pt idx="4075">
                  <c:v>42</c:v>
                </c:pt>
                <c:pt idx="4076">
                  <c:v>42</c:v>
                </c:pt>
                <c:pt idx="4077">
                  <c:v>42</c:v>
                </c:pt>
                <c:pt idx="4078">
                  <c:v>42</c:v>
                </c:pt>
                <c:pt idx="4079">
                  <c:v>42</c:v>
                </c:pt>
                <c:pt idx="4080">
                  <c:v>42</c:v>
                </c:pt>
                <c:pt idx="4081">
                  <c:v>42</c:v>
                </c:pt>
                <c:pt idx="4082">
                  <c:v>42</c:v>
                </c:pt>
                <c:pt idx="4083">
                  <c:v>42</c:v>
                </c:pt>
                <c:pt idx="4084">
                  <c:v>42</c:v>
                </c:pt>
                <c:pt idx="4085">
                  <c:v>42</c:v>
                </c:pt>
                <c:pt idx="4086">
                  <c:v>42</c:v>
                </c:pt>
                <c:pt idx="4087">
                  <c:v>42</c:v>
                </c:pt>
                <c:pt idx="4088">
                  <c:v>42</c:v>
                </c:pt>
                <c:pt idx="4089">
                  <c:v>42</c:v>
                </c:pt>
                <c:pt idx="4090">
                  <c:v>42</c:v>
                </c:pt>
                <c:pt idx="4091">
                  <c:v>42</c:v>
                </c:pt>
                <c:pt idx="4092">
                  <c:v>42</c:v>
                </c:pt>
                <c:pt idx="4093">
                  <c:v>42</c:v>
                </c:pt>
                <c:pt idx="4094">
                  <c:v>42</c:v>
                </c:pt>
                <c:pt idx="4095">
                  <c:v>42</c:v>
                </c:pt>
                <c:pt idx="4096">
                  <c:v>42</c:v>
                </c:pt>
                <c:pt idx="4097">
                  <c:v>42</c:v>
                </c:pt>
                <c:pt idx="4098">
                  <c:v>42</c:v>
                </c:pt>
                <c:pt idx="4099">
                  <c:v>42</c:v>
                </c:pt>
                <c:pt idx="4100">
                  <c:v>42</c:v>
                </c:pt>
                <c:pt idx="4101">
                  <c:v>42</c:v>
                </c:pt>
                <c:pt idx="4102">
                  <c:v>42</c:v>
                </c:pt>
                <c:pt idx="4103">
                  <c:v>42</c:v>
                </c:pt>
                <c:pt idx="4104">
                  <c:v>42</c:v>
                </c:pt>
                <c:pt idx="4105">
                  <c:v>42</c:v>
                </c:pt>
                <c:pt idx="4106">
                  <c:v>42</c:v>
                </c:pt>
                <c:pt idx="4107">
                  <c:v>42</c:v>
                </c:pt>
                <c:pt idx="4108">
                  <c:v>42</c:v>
                </c:pt>
                <c:pt idx="4109">
                  <c:v>42</c:v>
                </c:pt>
                <c:pt idx="4110">
                  <c:v>42</c:v>
                </c:pt>
                <c:pt idx="4111">
                  <c:v>42</c:v>
                </c:pt>
                <c:pt idx="4112">
                  <c:v>42</c:v>
                </c:pt>
                <c:pt idx="4113">
                  <c:v>42</c:v>
                </c:pt>
                <c:pt idx="4114">
                  <c:v>42</c:v>
                </c:pt>
                <c:pt idx="4115">
                  <c:v>42</c:v>
                </c:pt>
                <c:pt idx="4116">
                  <c:v>42</c:v>
                </c:pt>
                <c:pt idx="4117">
                  <c:v>42</c:v>
                </c:pt>
                <c:pt idx="4118">
                  <c:v>42</c:v>
                </c:pt>
                <c:pt idx="4119">
                  <c:v>42</c:v>
                </c:pt>
                <c:pt idx="4120">
                  <c:v>42</c:v>
                </c:pt>
                <c:pt idx="4121">
                  <c:v>42</c:v>
                </c:pt>
                <c:pt idx="4122">
                  <c:v>42</c:v>
                </c:pt>
                <c:pt idx="4123">
                  <c:v>42</c:v>
                </c:pt>
                <c:pt idx="4124">
                  <c:v>42</c:v>
                </c:pt>
                <c:pt idx="4125">
                  <c:v>42</c:v>
                </c:pt>
                <c:pt idx="4126">
                  <c:v>42</c:v>
                </c:pt>
                <c:pt idx="4127">
                  <c:v>42</c:v>
                </c:pt>
                <c:pt idx="4128">
                  <c:v>42</c:v>
                </c:pt>
                <c:pt idx="4129">
                  <c:v>42</c:v>
                </c:pt>
                <c:pt idx="4130">
                  <c:v>42</c:v>
                </c:pt>
                <c:pt idx="4131">
                  <c:v>42</c:v>
                </c:pt>
                <c:pt idx="4132">
                  <c:v>42</c:v>
                </c:pt>
                <c:pt idx="4133">
                  <c:v>42</c:v>
                </c:pt>
                <c:pt idx="4134">
                  <c:v>42</c:v>
                </c:pt>
                <c:pt idx="4135">
                  <c:v>42</c:v>
                </c:pt>
                <c:pt idx="4136">
                  <c:v>42</c:v>
                </c:pt>
                <c:pt idx="4137">
                  <c:v>42</c:v>
                </c:pt>
                <c:pt idx="4138">
                  <c:v>42</c:v>
                </c:pt>
                <c:pt idx="4139">
                  <c:v>42</c:v>
                </c:pt>
                <c:pt idx="4140">
                  <c:v>42</c:v>
                </c:pt>
                <c:pt idx="4141">
                  <c:v>42</c:v>
                </c:pt>
                <c:pt idx="4142">
                  <c:v>42</c:v>
                </c:pt>
                <c:pt idx="4143">
                  <c:v>42</c:v>
                </c:pt>
                <c:pt idx="4144">
                  <c:v>42</c:v>
                </c:pt>
                <c:pt idx="4145">
                  <c:v>42</c:v>
                </c:pt>
                <c:pt idx="4146">
                  <c:v>42</c:v>
                </c:pt>
                <c:pt idx="4147">
                  <c:v>42</c:v>
                </c:pt>
                <c:pt idx="4148">
                  <c:v>42</c:v>
                </c:pt>
                <c:pt idx="4149">
                  <c:v>42</c:v>
                </c:pt>
                <c:pt idx="4150">
                  <c:v>42</c:v>
                </c:pt>
                <c:pt idx="4151">
                  <c:v>42</c:v>
                </c:pt>
                <c:pt idx="4152">
                  <c:v>42</c:v>
                </c:pt>
                <c:pt idx="4153">
                  <c:v>42</c:v>
                </c:pt>
                <c:pt idx="4154">
                  <c:v>42</c:v>
                </c:pt>
                <c:pt idx="4155">
                  <c:v>42</c:v>
                </c:pt>
                <c:pt idx="4156">
                  <c:v>42</c:v>
                </c:pt>
                <c:pt idx="4157">
                  <c:v>42</c:v>
                </c:pt>
                <c:pt idx="4158">
                  <c:v>42</c:v>
                </c:pt>
                <c:pt idx="4159">
                  <c:v>42</c:v>
                </c:pt>
                <c:pt idx="4160">
                  <c:v>42</c:v>
                </c:pt>
                <c:pt idx="4161">
                  <c:v>42</c:v>
                </c:pt>
                <c:pt idx="4162">
                  <c:v>42</c:v>
                </c:pt>
                <c:pt idx="4163">
                  <c:v>42</c:v>
                </c:pt>
                <c:pt idx="4164">
                  <c:v>42</c:v>
                </c:pt>
                <c:pt idx="4165">
                  <c:v>42</c:v>
                </c:pt>
                <c:pt idx="4166">
                  <c:v>42</c:v>
                </c:pt>
                <c:pt idx="4167">
                  <c:v>42</c:v>
                </c:pt>
                <c:pt idx="4168">
                  <c:v>42</c:v>
                </c:pt>
                <c:pt idx="4169">
                  <c:v>42</c:v>
                </c:pt>
                <c:pt idx="4170">
                  <c:v>42</c:v>
                </c:pt>
                <c:pt idx="4171">
                  <c:v>42</c:v>
                </c:pt>
                <c:pt idx="4172">
                  <c:v>42</c:v>
                </c:pt>
                <c:pt idx="4173">
                  <c:v>42</c:v>
                </c:pt>
                <c:pt idx="4174">
                  <c:v>42</c:v>
                </c:pt>
                <c:pt idx="4175">
                  <c:v>42</c:v>
                </c:pt>
                <c:pt idx="4176">
                  <c:v>42</c:v>
                </c:pt>
                <c:pt idx="4177">
                  <c:v>42</c:v>
                </c:pt>
                <c:pt idx="4178">
                  <c:v>42</c:v>
                </c:pt>
                <c:pt idx="4179">
                  <c:v>42</c:v>
                </c:pt>
                <c:pt idx="4180">
                  <c:v>42</c:v>
                </c:pt>
                <c:pt idx="4181">
                  <c:v>42</c:v>
                </c:pt>
                <c:pt idx="4182">
                  <c:v>42</c:v>
                </c:pt>
                <c:pt idx="4183">
                  <c:v>42</c:v>
                </c:pt>
                <c:pt idx="4184">
                  <c:v>42</c:v>
                </c:pt>
                <c:pt idx="4185">
                  <c:v>42</c:v>
                </c:pt>
                <c:pt idx="4186">
                  <c:v>42</c:v>
                </c:pt>
                <c:pt idx="4187">
                  <c:v>42</c:v>
                </c:pt>
                <c:pt idx="4188">
                  <c:v>42</c:v>
                </c:pt>
                <c:pt idx="4189">
                  <c:v>42</c:v>
                </c:pt>
                <c:pt idx="4190">
                  <c:v>42</c:v>
                </c:pt>
                <c:pt idx="4191">
                  <c:v>42</c:v>
                </c:pt>
                <c:pt idx="4192">
                  <c:v>42</c:v>
                </c:pt>
                <c:pt idx="4193">
                  <c:v>42</c:v>
                </c:pt>
                <c:pt idx="4194">
                  <c:v>42</c:v>
                </c:pt>
                <c:pt idx="4195">
                  <c:v>42</c:v>
                </c:pt>
                <c:pt idx="4196">
                  <c:v>42</c:v>
                </c:pt>
                <c:pt idx="4197">
                  <c:v>42</c:v>
                </c:pt>
                <c:pt idx="4198">
                  <c:v>42</c:v>
                </c:pt>
                <c:pt idx="4199">
                  <c:v>42</c:v>
                </c:pt>
                <c:pt idx="4200">
                  <c:v>42</c:v>
                </c:pt>
                <c:pt idx="4201">
                  <c:v>42</c:v>
                </c:pt>
                <c:pt idx="4202">
                  <c:v>42</c:v>
                </c:pt>
                <c:pt idx="4203">
                  <c:v>42</c:v>
                </c:pt>
                <c:pt idx="4204">
                  <c:v>42</c:v>
                </c:pt>
                <c:pt idx="4205">
                  <c:v>42</c:v>
                </c:pt>
                <c:pt idx="4206">
                  <c:v>42</c:v>
                </c:pt>
                <c:pt idx="4207">
                  <c:v>42</c:v>
                </c:pt>
                <c:pt idx="4208">
                  <c:v>42</c:v>
                </c:pt>
                <c:pt idx="4209">
                  <c:v>42</c:v>
                </c:pt>
                <c:pt idx="4210">
                  <c:v>42</c:v>
                </c:pt>
                <c:pt idx="4211">
                  <c:v>42</c:v>
                </c:pt>
                <c:pt idx="4212">
                  <c:v>42</c:v>
                </c:pt>
                <c:pt idx="4213">
                  <c:v>42</c:v>
                </c:pt>
                <c:pt idx="4214">
                  <c:v>42</c:v>
                </c:pt>
                <c:pt idx="4215">
                  <c:v>42</c:v>
                </c:pt>
                <c:pt idx="4216">
                  <c:v>42</c:v>
                </c:pt>
                <c:pt idx="4217">
                  <c:v>42</c:v>
                </c:pt>
                <c:pt idx="4218">
                  <c:v>42</c:v>
                </c:pt>
                <c:pt idx="4219">
                  <c:v>42</c:v>
                </c:pt>
                <c:pt idx="4220">
                  <c:v>42</c:v>
                </c:pt>
                <c:pt idx="4221">
                  <c:v>42</c:v>
                </c:pt>
                <c:pt idx="4222">
                  <c:v>42</c:v>
                </c:pt>
                <c:pt idx="4223">
                  <c:v>42</c:v>
                </c:pt>
                <c:pt idx="4224">
                  <c:v>42</c:v>
                </c:pt>
                <c:pt idx="4225">
                  <c:v>42</c:v>
                </c:pt>
                <c:pt idx="4226">
                  <c:v>42</c:v>
                </c:pt>
                <c:pt idx="4227">
                  <c:v>42</c:v>
                </c:pt>
                <c:pt idx="4228">
                  <c:v>42</c:v>
                </c:pt>
                <c:pt idx="4229">
                  <c:v>42</c:v>
                </c:pt>
                <c:pt idx="4230">
                  <c:v>42</c:v>
                </c:pt>
                <c:pt idx="4231">
                  <c:v>42</c:v>
                </c:pt>
                <c:pt idx="4232">
                  <c:v>42</c:v>
                </c:pt>
                <c:pt idx="4233">
                  <c:v>42</c:v>
                </c:pt>
                <c:pt idx="4234">
                  <c:v>42</c:v>
                </c:pt>
                <c:pt idx="4235">
                  <c:v>42</c:v>
                </c:pt>
                <c:pt idx="4236">
                  <c:v>42</c:v>
                </c:pt>
                <c:pt idx="4237">
                  <c:v>42</c:v>
                </c:pt>
                <c:pt idx="4238">
                  <c:v>42</c:v>
                </c:pt>
                <c:pt idx="4239">
                  <c:v>42</c:v>
                </c:pt>
                <c:pt idx="4240">
                  <c:v>42</c:v>
                </c:pt>
                <c:pt idx="4241">
                  <c:v>42</c:v>
                </c:pt>
                <c:pt idx="4242">
                  <c:v>42</c:v>
                </c:pt>
                <c:pt idx="4243">
                  <c:v>42</c:v>
                </c:pt>
                <c:pt idx="4244">
                  <c:v>42</c:v>
                </c:pt>
                <c:pt idx="4245">
                  <c:v>42</c:v>
                </c:pt>
                <c:pt idx="4246">
                  <c:v>42</c:v>
                </c:pt>
                <c:pt idx="4247">
                  <c:v>42</c:v>
                </c:pt>
                <c:pt idx="4248">
                  <c:v>42</c:v>
                </c:pt>
                <c:pt idx="4249">
                  <c:v>42</c:v>
                </c:pt>
                <c:pt idx="4250">
                  <c:v>42</c:v>
                </c:pt>
                <c:pt idx="4251">
                  <c:v>42</c:v>
                </c:pt>
                <c:pt idx="4252">
                  <c:v>42</c:v>
                </c:pt>
                <c:pt idx="4253">
                  <c:v>42</c:v>
                </c:pt>
                <c:pt idx="4254">
                  <c:v>42</c:v>
                </c:pt>
                <c:pt idx="4255">
                  <c:v>42</c:v>
                </c:pt>
                <c:pt idx="4256">
                  <c:v>42</c:v>
                </c:pt>
                <c:pt idx="4257">
                  <c:v>42</c:v>
                </c:pt>
                <c:pt idx="4258">
                  <c:v>42</c:v>
                </c:pt>
                <c:pt idx="4259">
                  <c:v>42</c:v>
                </c:pt>
                <c:pt idx="4260">
                  <c:v>42</c:v>
                </c:pt>
                <c:pt idx="4261">
                  <c:v>42</c:v>
                </c:pt>
                <c:pt idx="4262">
                  <c:v>42</c:v>
                </c:pt>
                <c:pt idx="4263">
                  <c:v>42</c:v>
                </c:pt>
                <c:pt idx="4264">
                  <c:v>42</c:v>
                </c:pt>
                <c:pt idx="4265">
                  <c:v>42</c:v>
                </c:pt>
                <c:pt idx="4266">
                  <c:v>42</c:v>
                </c:pt>
                <c:pt idx="4267">
                  <c:v>42</c:v>
                </c:pt>
                <c:pt idx="4268">
                  <c:v>42</c:v>
                </c:pt>
                <c:pt idx="4269">
                  <c:v>42</c:v>
                </c:pt>
                <c:pt idx="4270">
                  <c:v>42</c:v>
                </c:pt>
                <c:pt idx="4271">
                  <c:v>42</c:v>
                </c:pt>
                <c:pt idx="4272">
                  <c:v>42</c:v>
                </c:pt>
                <c:pt idx="4273">
                  <c:v>42</c:v>
                </c:pt>
                <c:pt idx="4274">
                  <c:v>42</c:v>
                </c:pt>
                <c:pt idx="4275">
                  <c:v>42</c:v>
                </c:pt>
                <c:pt idx="4276">
                  <c:v>42</c:v>
                </c:pt>
                <c:pt idx="4277">
                  <c:v>42</c:v>
                </c:pt>
                <c:pt idx="4278">
                  <c:v>42</c:v>
                </c:pt>
                <c:pt idx="4279">
                  <c:v>42</c:v>
                </c:pt>
                <c:pt idx="4280">
                  <c:v>42</c:v>
                </c:pt>
                <c:pt idx="4281">
                  <c:v>42</c:v>
                </c:pt>
                <c:pt idx="4282">
                  <c:v>42</c:v>
                </c:pt>
                <c:pt idx="4283">
                  <c:v>42</c:v>
                </c:pt>
                <c:pt idx="4284">
                  <c:v>42</c:v>
                </c:pt>
                <c:pt idx="4285">
                  <c:v>42</c:v>
                </c:pt>
                <c:pt idx="4286">
                  <c:v>42</c:v>
                </c:pt>
                <c:pt idx="4287">
                  <c:v>42</c:v>
                </c:pt>
                <c:pt idx="4288">
                  <c:v>42</c:v>
                </c:pt>
                <c:pt idx="4289">
                  <c:v>42</c:v>
                </c:pt>
                <c:pt idx="4290">
                  <c:v>42</c:v>
                </c:pt>
                <c:pt idx="4291">
                  <c:v>42</c:v>
                </c:pt>
                <c:pt idx="4292">
                  <c:v>42</c:v>
                </c:pt>
                <c:pt idx="4293">
                  <c:v>42</c:v>
                </c:pt>
                <c:pt idx="4294">
                  <c:v>42</c:v>
                </c:pt>
                <c:pt idx="4295">
                  <c:v>42</c:v>
                </c:pt>
                <c:pt idx="4296">
                  <c:v>42</c:v>
                </c:pt>
                <c:pt idx="4297">
                  <c:v>42</c:v>
                </c:pt>
                <c:pt idx="4298">
                  <c:v>42</c:v>
                </c:pt>
                <c:pt idx="4299">
                  <c:v>42</c:v>
                </c:pt>
                <c:pt idx="4300">
                  <c:v>42</c:v>
                </c:pt>
                <c:pt idx="4301">
                  <c:v>42</c:v>
                </c:pt>
                <c:pt idx="4302">
                  <c:v>42</c:v>
                </c:pt>
                <c:pt idx="4303">
                  <c:v>42</c:v>
                </c:pt>
                <c:pt idx="4304">
                  <c:v>42</c:v>
                </c:pt>
                <c:pt idx="4305">
                  <c:v>42</c:v>
                </c:pt>
                <c:pt idx="4306">
                  <c:v>42</c:v>
                </c:pt>
                <c:pt idx="4307">
                  <c:v>42</c:v>
                </c:pt>
                <c:pt idx="4308">
                  <c:v>42</c:v>
                </c:pt>
                <c:pt idx="4309">
                  <c:v>42</c:v>
                </c:pt>
                <c:pt idx="4310">
                  <c:v>42</c:v>
                </c:pt>
                <c:pt idx="4311">
                  <c:v>42</c:v>
                </c:pt>
                <c:pt idx="4312">
                  <c:v>42</c:v>
                </c:pt>
                <c:pt idx="4313">
                  <c:v>42</c:v>
                </c:pt>
                <c:pt idx="4314">
                  <c:v>42</c:v>
                </c:pt>
                <c:pt idx="4315">
                  <c:v>42</c:v>
                </c:pt>
                <c:pt idx="4316">
                  <c:v>42</c:v>
                </c:pt>
                <c:pt idx="4317">
                  <c:v>42</c:v>
                </c:pt>
                <c:pt idx="4318">
                  <c:v>42</c:v>
                </c:pt>
                <c:pt idx="4319">
                  <c:v>42</c:v>
                </c:pt>
                <c:pt idx="4320">
                  <c:v>42</c:v>
                </c:pt>
                <c:pt idx="4321">
                  <c:v>42</c:v>
                </c:pt>
                <c:pt idx="4322">
                  <c:v>42</c:v>
                </c:pt>
                <c:pt idx="4323">
                  <c:v>42</c:v>
                </c:pt>
                <c:pt idx="4324">
                  <c:v>42</c:v>
                </c:pt>
                <c:pt idx="4325">
                  <c:v>42</c:v>
                </c:pt>
                <c:pt idx="4326">
                  <c:v>42</c:v>
                </c:pt>
                <c:pt idx="4327">
                  <c:v>42</c:v>
                </c:pt>
                <c:pt idx="4328">
                  <c:v>42</c:v>
                </c:pt>
                <c:pt idx="4329">
                  <c:v>42</c:v>
                </c:pt>
                <c:pt idx="4330">
                  <c:v>42</c:v>
                </c:pt>
                <c:pt idx="4331">
                  <c:v>42</c:v>
                </c:pt>
                <c:pt idx="4332">
                  <c:v>42</c:v>
                </c:pt>
                <c:pt idx="4333">
                  <c:v>42</c:v>
                </c:pt>
                <c:pt idx="4334">
                  <c:v>42</c:v>
                </c:pt>
                <c:pt idx="4335">
                  <c:v>42</c:v>
                </c:pt>
                <c:pt idx="4336">
                  <c:v>42</c:v>
                </c:pt>
                <c:pt idx="4337">
                  <c:v>42</c:v>
                </c:pt>
                <c:pt idx="4338">
                  <c:v>42</c:v>
                </c:pt>
                <c:pt idx="4339">
                  <c:v>42</c:v>
                </c:pt>
                <c:pt idx="4340">
                  <c:v>42</c:v>
                </c:pt>
                <c:pt idx="4341">
                  <c:v>42</c:v>
                </c:pt>
                <c:pt idx="4342">
                  <c:v>42</c:v>
                </c:pt>
                <c:pt idx="4343">
                  <c:v>42</c:v>
                </c:pt>
                <c:pt idx="4344">
                  <c:v>42</c:v>
                </c:pt>
                <c:pt idx="4345">
                  <c:v>42</c:v>
                </c:pt>
                <c:pt idx="4346">
                  <c:v>42</c:v>
                </c:pt>
                <c:pt idx="4347">
                  <c:v>42</c:v>
                </c:pt>
                <c:pt idx="4348">
                  <c:v>42</c:v>
                </c:pt>
                <c:pt idx="4349">
                  <c:v>42</c:v>
                </c:pt>
                <c:pt idx="4350">
                  <c:v>42</c:v>
                </c:pt>
                <c:pt idx="4351">
                  <c:v>42</c:v>
                </c:pt>
                <c:pt idx="4352">
                  <c:v>42</c:v>
                </c:pt>
                <c:pt idx="4353">
                  <c:v>42</c:v>
                </c:pt>
                <c:pt idx="4354">
                  <c:v>42</c:v>
                </c:pt>
                <c:pt idx="4355">
                  <c:v>42</c:v>
                </c:pt>
                <c:pt idx="4356">
                  <c:v>42</c:v>
                </c:pt>
                <c:pt idx="4357">
                  <c:v>42</c:v>
                </c:pt>
                <c:pt idx="4358">
                  <c:v>42</c:v>
                </c:pt>
                <c:pt idx="4359">
                  <c:v>42</c:v>
                </c:pt>
                <c:pt idx="4360">
                  <c:v>42</c:v>
                </c:pt>
                <c:pt idx="4361">
                  <c:v>42</c:v>
                </c:pt>
                <c:pt idx="4362">
                  <c:v>42</c:v>
                </c:pt>
                <c:pt idx="4363">
                  <c:v>42</c:v>
                </c:pt>
                <c:pt idx="4364">
                  <c:v>42</c:v>
                </c:pt>
                <c:pt idx="4365">
                  <c:v>42</c:v>
                </c:pt>
                <c:pt idx="4366">
                  <c:v>42</c:v>
                </c:pt>
                <c:pt idx="4367">
                  <c:v>42</c:v>
                </c:pt>
                <c:pt idx="4368">
                  <c:v>42</c:v>
                </c:pt>
                <c:pt idx="4369">
                  <c:v>42</c:v>
                </c:pt>
                <c:pt idx="4370">
                  <c:v>42</c:v>
                </c:pt>
                <c:pt idx="4371">
                  <c:v>42</c:v>
                </c:pt>
                <c:pt idx="4372">
                  <c:v>42</c:v>
                </c:pt>
                <c:pt idx="4373">
                  <c:v>42</c:v>
                </c:pt>
                <c:pt idx="4374">
                  <c:v>42</c:v>
                </c:pt>
                <c:pt idx="4375">
                  <c:v>42</c:v>
                </c:pt>
                <c:pt idx="4376">
                  <c:v>42</c:v>
                </c:pt>
                <c:pt idx="4377">
                  <c:v>42</c:v>
                </c:pt>
                <c:pt idx="4378">
                  <c:v>42</c:v>
                </c:pt>
                <c:pt idx="4379">
                  <c:v>42</c:v>
                </c:pt>
                <c:pt idx="4380">
                  <c:v>42</c:v>
                </c:pt>
                <c:pt idx="4381">
                  <c:v>42</c:v>
                </c:pt>
                <c:pt idx="4382">
                  <c:v>42</c:v>
                </c:pt>
                <c:pt idx="4383">
                  <c:v>42</c:v>
                </c:pt>
                <c:pt idx="4384">
                  <c:v>42</c:v>
                </c:pt>
                <c:pt idx="4385">
                  <c:v>42</c:v>
                </c:pt>
                <c:pt idx="4386">
                  <c:v>42</c:v>
                </c:pt>
                <c:pt idx="4387">
                  <c:v>42</c:v>
                </c:pt>
                <c:pt idx="4388">
                  <c:v>42</c:v>
                </c:pt>
                <c:pt idx="4389">
                  <c:v>42</c:v>
                </c:pt>
                <c:pt idx="4390">
                  <c:v>42</c:v>
                </c:pt>
                <c:pt idx="4391">
                  <c:v>42</c:v>
                </c:pt>
                <c:pt idx="4392">
                  <c:v>42</c:v>
                </c:pt>
                <c:pt idx="4393">
                  <c:v>42</c:v>
                </c:pt>
                <c:pt idx="4394">
                  <c:v>42</c:v>
                </c:pt>
                <c:pt idx="4395">
                  <c:v>42</c:v>
                </c:pt>
                <c:pt idx="4396">
                  <c:v>42</c:v>
                </c:pt>
                <c:pt idx="4397">
                  <c:v>42</c:v>
                </c:pt>
                <c:pt idx="4398">
                  <c:v>42</c:v>
                </c:pt>
                <c:pt idx="4399">
                  <c:v>42</c:v>
                </c:pt>
                <c:pt idx="4400">
                  <c:v>42</c:v>
                </c:pt>
                <c:pt idx="4401">
                  <c:v>42</c:v>
                </c:pt>
                <c:pt idx="4402">
                  <c:v>42</c:v>
                </c:pt>
                <c:pt idx="4403">
                  <c:v>42</c:v>
                </c:pt>
                <c:pt idx="4404">
                  <c:v>42</c:v>
                </c:pt>
                <c:pt idx="4405">
                  <c:v>42</c:v>
                </c:pt>
                <c:pt idx="4406">
                  <c:v>42</c:v>
                </c:pt>
                <c:pt idx="4407">
                  <c:v>42</c:v>
                </c:pt>
                <c:pt idx="4408">
                  <c:v>42</c:v>
                </c:pt>
                <c:pt idx="4409">
                  <c:v>42</c:v>
                </c:pt>
                <c:pt idx="4410">
                  <c:v>42</c:v>
                </c:pt>
                <c:pt idx="4411">
                  <c:v>42</c:v>
                </c:pt>
                <c:pt idx="4412">
                  <c:v>42</c:v>
                </c:pt>
                <c:pt idx="4413">
                  <c:v>42</c:v>
                </c:pt>
                <c:pt idx="4414">
                  <c:v>42</c:v>
                </c:pt>
                <c:pt idx="4415">
                  <c:v>42</c:v>
                </c:pt>
                <c:pt idx="4416">
                  <c:v>42</c:v>
                </c:pt>
                <c:pt idx="4417">
                  <c:v>42</c:v>
                </c:pt>
                <c:pt idx="4418">
                  <c:v>42</c:v>
                </c:pt>
                <c:pt idx="4419">
                  <c:v>42</c:v>
                </c:pt>
                <c:pt idx="4420">
                  <c:v>42</c:v>
                </c:pt>
                <c:pt idx="4421">
                  <c:v>42</c:v>
                </c:pt>
                <c:pt idx="4422">
                  <c:v>42</c:v>
                </c:pt>
                <c:pt idx="4423">
                  <c:v>42</c:v>
                </c:pt>
                <c:pt idx="4424">
                  <c:v>42</c:v>
                </c:pt>
                <c:pt idx="4425">
                  <c:v>42</c:v>
                </c:pt>
                <c:pt idx="4426">
                  <c:v>42</c:v>
                </c:pt>
                <c:pt idx="4427">
                  <c:v>42</c:v>
                </c:pt>
                <c:pt idx="4428">
                  <c:v>42</c:v>
                </c:pt>
                <c:pt idx="4429">
                  <c:v>42</c:v>
                </c:pt>
                <c:pt idx="4430">
                  <c:v>42</c:v>
                </c:pt>
                <c:pt idx="4431">
                  <c:v>42</c:v>
                </c:pt>
                <c:pt idx="4432">
                  <c:v>42</c:v>
                </c:pt>
                <c:pt idx="4433">
                  <c:v>42</c:v>
                </c:pt>
                <c:pt idx="4434">
                  <c:v>42</c:v>
                </c:pt>
                <c:pt idx="4435">
                  <c:v>42</c:v>
                </c:pt>
                <c:pt idx="4436">
                  <c:v>42</c:v>
                </c:pt>
                <c:pt idx="4437">
                  <c:v>42</c:v>
                </c:pt>
                <c:pt idx="4438">
                  <c:v>42</c:v>
                </c:pt>
                <c:pt idx="4439">
                  <c:v>42</c:v>
                </c:pt>
                <c:pt idx="4440">
                  <c:v>42</c:v>
                </c:pt>
                <c:pt idx="4441">
                  <c:v>42</c:v>
                </c:pt>
                <c:pt idx="4442">
                  <c:v>42</c:v>
                </c:pt>
                <c:pt idx="4443">
                  <c:v>42</c:v>
                </c:pt>
                <c:pt idx="4444">
                  <c:v>42</c:v>
                </c:pt>
                <c:pt idx="4445">
                  <c:v>42</c:v>
                </c:pt>
                <c:pt idx="4446">
                  <c:v>42</c:v>
                </c:pt>
                <c:pt idx="4447">
                  <c:v>42</c:v>
                </c:pt>
                <c:pt idx="4448">
                  <c:v>42</c:v>
                </c:pt>
                <c:pt idx="4449">
                  <c:v>42</c:v>
                </c:pt>
                <c:pt idx="4450">
                  <c:v>42</c:v>
                </c:pt>
                <c:pt idx="4451">
                  <c:v>42</c:v>
                </c:pt>
                <c:pt idx="4452">
                  <c:v>42</c:v>
                </c:pt>
                <c:pt idx="4453">
                  <c:v>42</c:v>
                </c:pt>
                <c:pt idx="4454">
                  <c:v>42</c:v>
                </c:pt>
                <c:pt idx="4455">
                  <c:v>42</c:v>
                </c:pt>
                <c:pt idx="4456">
                  <c:v>42</c:v>
                </c:pt>
                <c:pt idx="4457">
                  <c:v>42</c:v>
                </c:pt>
                <c:pt idx="4458">
                  <c:v>42</c:v>
                </c:pt>
                <c:pt idx="4459">
                  <c:v>42</c:v>
                </c:pt>
                <c:pt idx="4460">
                  <c:v>42</c:v>
                </c:pt>
                <c:pt idx="4461">
                  <c:v>42</c:v>
                </c:pt>
                <c:pt idx="4462">
                  <c:v>42</c:v>
                </c:pt>
                <c:pt idx="4463">
                  <c:v>42</c:v>
                </c:pt>
                <c:pt idx="4464">
                  <c:v>42</c:v>
                </c:pt>
                <c:pt idx="4465">
                  <c:v>42</c:v>
                </c:pt>
                <c:pt idx="4466">
                  <c:v>42</c:v>
                </c:pt>
                <c:pt idx="4467">
                  <c:v>42</c:v>
                </c:pt>
                <c:pt idx="4468">
                  <c:v>42</c:v>
                </c:pt>
                <c:pt idx="4469">
                  <c:v>42</c:v>
                </c:pt>
                <c:pt idx="4470">
                  <c:v>42</c:v>
                </c:pt>
                <c:pt idx="4471">
                  <c:v>42</c:v>
                </c:pt>
                <c:pt idx="4472">
                  <c:v>42</c:v>
                </c:pt>
                <c:pt idx="4473">
                  <c:v>42</c:v>
                </c:pt>
                <c:pt idx="4474">
                  <c:v>42</c:v>
                </c:pt>
                <c:pt idx="4475">
                  <c:v>42</c:v>
                </c:pt>
                <c:pt idx="4476">
                  <c:v>42</c:v>
                </c:pt>
                <c:pt idx="4477">
                  <c:v>42</c:v>
                </c:pt>
                <c:pt idx="4478">
                  <c:v>42</c:v>
                </c:pt>
                <c:pt idx="4479">
                  <c:v>42</c:v>
                </c:pt>
                <c:pt idx="4480">
                  <c:v>42</c:v>
                </c:pt>
                <c:pt idx="4481">
                  <c:v>42</c:v>
                </c:pt>
                <c:pt idx="4482">
                  <c:v>42</c:v>
                </c:pt>
                <c:pt idx="4483">
                  <c:v>42</c:v>
                </c:pt>
                <c:pt idx="4484">
                  <c:v>42</c:v>
                </c:pt>
                <c:pt idx="4485">
                  <c:v>42</c:v>
                </c:pt>
                <c:pt idx="4486">
                  <c:v>42</c:v>
                </c:pt>
                <c:pt idx="4487">
                  <c:v>42</c:v>
                </c:pt>
                <c:pt idx="4488">
                  <c:v>42</c:v>
                </c:pt>
                <c:pt idx="4489">
                  <c:v>42</c:v>
                </c:pt>
                <c:pt idx="4490">
                  <c:v>42</c:v>
                </c:pt>
                <c:pt idx="4491">
                  <c:v>42</c:v>
                </c:pt>
                <c:pt idx="4492">
                  <c:v>42</c:v>
                </c:pt>
                <c:pt idx="4493">
                  <c:v>42</c:v>
                </c:pt>
                <c:pt idx="4494">
                  <c:v>42</c:v>
                </c:pt>
                <c:pt idx="4495">
                  <c:v>42</c:v>
                </c:pt>
                <c:pt idx="4496">
                  <c:v>42</c:v>
                </c:pt>
                <c:pt idx="4497">
                  <c:v>42</c:v>
                </c:pt>
                <c:pt idx="4498">
                  <c:v>42</c:v>
                </c:pt>
                <c:pt idx="4499">
                  <c:v>42</c:v>
                </c:pt>
                <c:pt idx="4500">
                  <c:v>42</c:v>
                </c:pt>
                <c:pt idx="4501">
                  <c:v>42</c:v>
                </c:pt>
                <c:pt idx="4502">
                  <c:v>42</c:v>
                </c:pt>
                <c:pt idx="4503">
                  <c:v>42</c:v>
                </c:pt>
                <c:pt idx="4504">
                  <c:v>42</c:v>
                </c:pt>
                <c:pt idx="4505">
                  <c:v>42</c:v>
                </c:pt>
                <c:pt idx="4506">
                  <c:v>42</c:v>
                </c:pt>
                <c:pt idx="4507">
                  <c:v>42</c:v>
                </c:pt>
                <c:pt idx="4508">
                  <c:v>42</c:v>
                </c:pt>
                <c:pt idx="4509">
                  <c:v>42</c:v>
                </c:pt>
                <c:pt idx="4510">
                  <c:v>42</c:v>
                </c:pt>
                <c:pt idx="4511">
                  <c:v>42</c:v>
                </c:pt>
                <c:pt idx="4512">
                  <c:v>42</c:v>
                </c:pt>
                <c:pt idx="4513">
                  <c:v>42</c:v>
                </c:pt>
                <c:pt idx="4514">
                  <c:v>42</c:v>
                </c:pt>
                <c:pt idx="4515">
                  <c:v>42</c:v>
                </c:pt>
                <c:pt idx="4516">
                  <c:v>42</c:v>
                </c:pt>
                <c:pt idx="4517">
                  <c:v>42</c:v>
                </c:pt>
                <c:pt idx="4518">
                  <c:v>42</c:v>
                </c:pt>
                <c:pt idx="4519">
                  <c:v>42</c:v>
                </c:pt>
                <c:pt idx="4520">
                  <c:v>42</c:v>
                </c:pt>
                <c:pt idx="4521">
                  <c:v>42</c:v>
                </c:pt>
                <c:pt idx="4522">
                  <c:v>42</c:v>
                </c:pt>
                <c:pt idx="4523">
                  <c:v>42</c:v>
                </c:pt>
                <c:pt idx="4524">
                  <c:v>42</c:v>
                </c:pt>
                <c:pt idx="4525">
                  <c:v>42</c:v>
                </c:pt>
                <c:pt idx="4526">
                  <c:v>42</c:v>
                </c:pt>
                <c:pt idx="4527">
                  <c:v>42</c:v>
                </c:pt>
                <c:pt idx="4528">
                  <c:v>42</c:v>
                </c:pt>
                <c:pt idx="4529">
                  <c:v>42</c:v>
                </c:pt>
                <c:pt idx="4530">
                  <c:v>42</c:v>
                </c:pt>
                <c:pt idx="4531">
                  <c:v>42</c:v>
                </c:pt>
                <c:pt idx="4532">
                  <c:v>42</c:v>
                </c:pt>
                <c:pt idx="4533">
                  <c:v>42</c:v>
                </c:pt>
                <c:pt idx="4534">
                  <c:v>42</c:v>
                </c:pt>
                <c:pt idx="4535">
                  <c:v>42</c:v>
                </c:pt>
                <c:pt idx="4536">
                  <c:v>42</c:v>
                </c:pt>
                <c:pt idx="4537">
                  <c:v>42</c:v>
                </c:pt>
                <c:pt idx="4538">
                  <c:v>42</c:v>
                </c:pt>
                <c:pt idx="4539">
                  <c:v>42</c:v>
                </c:pt>
                <c:pt idx="4540">
                  <c:v>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7045168"/>
        <c:axId val="1827046256"/>
      </c:lineChart>
      <c:dateAx>
        <c:axId val="1827045168"/>
        <c:scaling>
          <c:orientation val="minMax"/>
          <c:min val="37257"/>
        </c:scaling>
        <c:delete val="0"/>
        <c:axPos val="b"/>
        <c:numFmt formatCode="mm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27046256"/>
        <c:crosses val="autoZero"/>
        <c:auto val="1"/>
        <c:lblOffset val="100"/>
        <c:baseTimeUnit val="days"/>
      </c:dateAx>
      <c:valAx>
        <c:axId val="182704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€/MWh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2704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Evolution des prix à terme France (Year Ahead)</a:t>
            </a:r>
          </a:p>
        </c:rich>
      </c:tx>
      <c:layout>
        <c:manualLayout>
          <c:xMode val="edge"/>
          <c:yMode val="edge"/>
          <c:x val="0.14348477179216296"/>
          <c:y val="5.333333333333333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Prix Year Ahead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Feuil1!$A$2:$A$4542</c:f>
              <c:numCache>
                <c:formatCode>m/d/yyyy</c:formatCode>
                <c:ptCount val="4541"/>
                <c:pt idx="0">
                  <c:v>37231</c:v>
                </c:pt>
                <c:pt idx="1">
                  <c:v>37232</c:v>
                </c:pt>
                <c:pt idx="2">
                  <c:v>37235</c:v>
                </c:pt>
                <c:pt idx="3">
                  <c:v>37236</c:v>
                </c:pt>
                <c:pt idx="4">
                  <c:v>37237</c:v>
                </c:pt>
                <c:pt idx="5">
                  <c:v>37238</c:v>
                </c:pt>
                <c:pt idx="6">
                  <c:v>37239</c:v>
                </c:pt>
                <c:pt idx="7">
                  <c:v>37242</c:v>
                </c:pt>
                <c:pt idx="8">
                  <c:v>37243</c:v>
                </c:pt>
                <c:pt idx="9">
                  <c:v>37244</c:v>
                </c:pt>
                <c:pt idx="10">
                  <c:v>37245</c:v>
                </c:pt>
                <c:pt idx="11">
                  <c:v>37246</c:v>
                </c:pt>
                <c:pt idx="12">
                  <c:v>37249</c:v>
                </c:pt>
                <c:pt idx="13">
                  <c:v>37252</c:v>
                </c:pt>
                <c:pt idx="14">
                  <c:v>37253</c:v>
                </c:pt>
                <c:pt idx="15">
                  <c:v>37256</c:v>
                </c:pt>
                <c:pt idx="16">
                  <c:v>37258</c:v>
                </c:pt>
                <c:pt idx="17">
                  <c:v>37259</c:v>
                </c:pt>
                <c:pt idx="18">
                  <c:v>37260</c:v>
                </c:pt>
                <c:pt idx="19">
                  <c:v>37263</c:v>
                </c:pt>
                <c:pt idx="20">
                  <c:v>37264</c:v>
                </c:pt>
                <c:pt idx="21">
                  <c:v>37265</c:v>
                </c:pt>
                <c:pt idx="22">
                  <c:v>37266</c:v>
                </c:pt>
                <c:pt idx="23">
                  <c:v>37267</c:v>
                </c:pt>
                <c:pt idx="24">
                  <c:v>37270</c:v>
                </c:pt>
                <c:pt idx="25">
                  <c:v>37271</c:v>
                </c:pt>
                <c:pt idx="26">
                  <c:v>37272</c:v>
                </c:pt>
                <c:pt idx="27">
                  <c:v>37273</c:v>
                </c:pt>
                <c:pt idx="28">
                  <c:v>37274</c:v>
                </c:pt>
                <c:pt idx="29">
                  <c:v>37277</c:v>
                </c:pt>
                <c:pt idx="30">
                  <c:v>37278</c:v>
                </c:pt>
                <c:pt idx="31">
                  <c:v>37279</c:v>
                </c:pt>
                <c:pt idx="32">
                  <c:v>37280</c:v>
                </c:pt>
                <c:pt idx="33">
                  <c:v>37281</c:v>
                </c:pt>
                <c:pt idx="34">
                  <c:v>37284</c:v>
                </c:pt>
                <c:pt idx="35">
                  <c:v>37285</c:v>
                </c:pt>
                <c:pt idx="36">
                  <c:v>37286</c:v>
                </c:pt>
                <c:pt idx="37">
                  <c:v>37287</c:v>
                </c:pt>
                <c:pt idx="38">
                  <c:v>37288</c:v>
                </c:pt>
                <c:pt idx="39">
                  <c:v>37291</c:v>
                </c:pt>
                <c:pt idx="40">
                  <c:v>37292</c:v>
                </c:pt>
                <c:pt idx="41">
                  <c:v>37293</c:v>
                </c:pt>
                <c:pt idx="42">
                  <c:v>37294</c:v>
                </c:pt>
                <c:pt idx="43">
                  <c:v>37295</c:v>
                </c:pt>
                <c:pt idx="44">
                  <c:v>37298</c:v>
                </c:pt>
                <c:pt idx="45">
                  <c:v>37299</c:v>
                </c:pt>
                <c:pt idx="46">
                  <c:v>37300</c:v>
                </c:pt>
                <c:pt idx="47">
                  <c:v>37301</c:v>
                </c:pt>
                <c:pt idx="48">
                  <c:v>37302</c:v>
                </c:pt>
                <c:pt idx="49">
                  <c:v>37305</c:v>
                </c:pt>
                <c:pt idx="50">
                  <c:v>37306</c:v>
                </c:pt>
                <c:pt idx="51">
                  <c:v>37307</c:v>
                </c:pt>
                <c:pt idx="52">
                  <c:v>37308</c:v>
                </c:pt>
                <c:pt idx="53">
                  <c:v>37309</c:v>
                </c:pt>
                <c:pt idx="54">
                  <c:v>37312</c:v>
                </c:pt>
                <c:pt idx="55">
                  <c:v>37313</c:v>
                </c:pt>
                <c:pt idx="56">
                  <c:v>37314</c:v>
                </c:pt>
                <c:pt idx="57">
                  <c:v>37315</c:v>
                </c:pt>
                <c:pt idx="58">
                  <c:v>37316</c:v>
                </c:pt>
                <c:pt idx="59">
                  <c:v>37319</c:v>
                </c:pt>
                <c:pt idx="60">
                  <c:v>37320</c:v>
                </c:pt>
                <c:pt idx="61">
                  <c:v>37321</c:v>
                </c:pt>
                <c:pt idx="62">
                  <c:v>37322</c:v>
                </c:pt>
                <c:pt idx="63">
                  <c:v>37323</c:v>
                </c:pt>
                <c:pt idx="64">
                  <c:v>37326</c:v>
                </c:pt>
                <c:pt idx="65">
                  <c:v>37327</c:v>
                </c:pt>
                <c:pt idx="66">
                  <c:v>37328</c:v>
                </c:pt>
                <c:pt idx="67">
                  <c:v>37329</c:v>
                </c:pt>
                <c:pt idx="68">
                  <c:v>37330</c:v>
                </c:pt>
                <c:pt idx="69">
                  <c:v>37333</c:v>
                </c:pt>
                <c:pt idx="70">
                  <c:v>37334</c:v>
                </c:pt>
                <c:pt idx="71">
                  <c:v>37335</c:v>
                </c:pt>
                <c:pt idx="72">
                  <c:v>37336</c:v>
                </c:pt>
                <c:pt idx="73">
                  <c:v>37337</c:v>
                </c:pt>
                <c:pt idx="74">
                  <c:v>37340</c:v>
                </c:pt>
                <c:pt idx="75">
                  <c:v>37341</c:v>
                </c:pt>
                <c:pt idx="76">
                  <c:v>37342</c:v>
                </c:pt>
                <c:pt idx="77">
                  <c:v>37343</c:v>
                </c:pt>
                <c:pt idx="78">
                  <c:v>37348</c:v>
                </c:pt>
                <c:pt idx="79">
                  <c:v>37349</c:v>
                </c:pt>
                <c:pt idx="80">
                  <c:v>37350</c:v>
                </c:pt>
                <c:pt idx="81">
                  <c:v>37351</c:v>
                </c:pt>
                <c:pt idx="82">
                  <c:v>37354</c:v>
                </c:pt>
                <c:pt idx="83">
                  <c:v>37355</c:v>
                </c:pt>
                <c:pt idx="84">
                  <c:v>37356</c:v>
                </c:pt>
                <c:pt idx="85">
                  <c:v>37357</c:v>
                </c:pt>
                <c:pt idx="86">
                  <c:v>37358</c:v>
                </c:pt>
                <c:pt idx="87">
                  <c:v>37361</c:v>
                </c:pt>
                <c:pt idx="88">
                  <c:v>37362</c:v>
                </c:pt>
                <c:pt idx="89">
                  <c:v>37363</c:v>
                </c:pt>
                <c:pt idx="90">
                  <c:v>37364</c:v>
                </c:pt>
                <c:pt idx="91">
                  <c:v>37365</c:v>
                </c:pt>
                <c:pt idx="92">
                  <c:v>37368</c:v>
                </c:pt>
                <c:pt idx="93">
                  <c:v>37369</c:v>
                </c:pt>
                <c:pt idx="94">
                  <c:v>37370</c:v>
                </c:pt>
                <c:pt idx="95">
                  <c:v>37371</c:v>
                </c:pt>
                <c:pt idx="96">
                  <c:v>37372</c:v>
                </c:pt>
                <c:pt idx="97">
                  <c:v>37375</c:v>
                </c:pt>
                <c:pt idx="98">
                  <c:v>37376</c:v>
                </c:pt>
                <c:pt idx="99">
                  <c:v>37377</c:v>
                </c:pt>
                <c:pt idx="100">
                  <c:v>37378</c:v>
                </c:pt>
                <c:pt idx="101">
                  <c:v>37379</c:v>
                </c:pt>
                <c:pt idx="102">
                  <c:v>37383</c:v>
                </c:pt>
                <c:pt idx="103">
                  <c:v>37384</c:v>
                </c:pt>
                <c:pt idx="104">
                  <c:v>37385</c:v>
                </c:pt>
                <c:pt idx="105">
                  <c:v>37386</c:v>
                </c:pt>
                <c:pt idx="106">
                  <c:v>37389</c:v>
                </c:pt>
                <c:pt idx="107">
                  <c:v>37390</c:v>
                </c:pt>
                <c:pt idx="108">
                  <c:v>37391</c:v>
                </c:pt>
                <c:pt idx="109">
                  <c:v>37392</c:v>
                </c:pt>
                <c:pt idx="110">
                  <c:v>37393</c:v>
                </c:pt>
                <c:pt idx="111">
                  <c:v>37396</c:v>
                </c:pt>
                <c:pt idx="112">
                  <c:v>37397</c:v>
                </c:pt>
                <c:pt idx="113">
                  <c:v>37398</c:v>
                </c:pt>
                <c:pt idx="114">
                  <c:v>37399</c:v>
                </c:pt>
                <c:pt idx="115">
                  <c:v>37400</c:v>
                </c:pt>
                <c:pt idx="116">
                  <c:v>37403</c:v>
                </c:pt>
                <c:pt idx="117">
                  <c:v>37404</c:v>
                </c:pt>
                <c:pt idx="118">
                  <c:v>37405</c:v>
                </c:pt>
                <c:pt idx="119">
                  <c:v>37406</c:v>
                </c:pt>
                <c:pt idx="120">
                  <c:v>37407</c:v>
                </c:pt>
                <c:pt idx="121">
                  <c:v>37410</c:v>
                </c:pt>
                <c:pt idx="122">
                  <c:v>37411</c:v>
                </c:pt>
                <c:pt idx="123">
                  <c:v>37412</c:v>
                </c:pt>
                <c:pt idx="124">
                  <c:v>37413</c:v>
                </c:pt>
                <c:pt idx="125">
                  <c:v>37414</c:v>
                </c:pt>
                <c:pt idx="126">
                  <c:v>37417</c:v>
                </c:pt>
                <c:pt idx="127">
                  <c:v>37418</c:v>
                </c:pt>
                <c:pt idx="128">
                  <c:v>37419</c:v>
                </c:pt>
                <c:pt idx="129">
                  <c:v>37420</c:v>
                </c:pt>
                <c:pt idx="130">
                  <c:v>37421</c:v>
                </c:pt>
                <c:pt idx="131">
                  <c:v>37424</c:v>
                </c:pt>
                <c:pt idx="132">
                  <c:v>37425</c:v>
                </c:pt>
                <c:pt idx="133">
                  <c:v>37426</c:v>
                </c:pt>
                <c:pt idx="134">
                  <c:v>37427</c:v>
                </c:pt>
                <c:pt idx="135">
                  <c:v>37428</c:v>
                </c:pt>
                <c:pt idx="136">
                  <c:v>37431</c:v>
                </c:pt>
                <c:pt idx="137">
                  <c:v>37432</c:v>
                </c:pt>
                <c:pt idx="138">
                  <c:v>37433</c:v>
                </c:pt>
                <c:pt idx="139">
                  <c:v>37434</c:v>
                </c:pt>
                <c:pt idx="140">
                  <c:v>37435</c:v>
                </c:pt>
                <c:pt idx="141">
                  <c:v>37438</c:v>
                </c:pt>
                <c:pt idx="142">
                  <c:v>37439</c:v>
                </c:pt>
                <c:pt idx="143">
                  <c:v>37440</c:v>
                </c:pt>
                <c:pt idx="144">
                  <c:v>37441</c:v>
                </c:pt>
                <c:pt idx="145">
                  <c:v>37442</c:v>
                </c:pt>
                <c:pt idx="146">
                  <c:v>37445</c:v>
                </c:pt>
                <c:pt idx="147">
                  <c:v>37446</c:v>
                </c:pt>
                <c:pt idx="148">
                  <c:v>37447</c:v>
                </c:pt>
                <c:pt idx="149">
                  <c:v>37448</c:v>
                </c:pt>
                <c:pt idx="150">
                  <c:v>37449</c:v>
                </c:pt>
                <c:pt idx="151">
                  <c:v>37452</c:v>
                </c:pt>
                <c:pt idx="152">
                  <c:v>37453</c:v>
                </c:pt>
                <c:pt idx="153">
                  <c:v>37454</c:v>
                </c:pt>
                <c:pt idx="154">
                  <c:v>37455</c:v>
                </c:pt>
                <c:pt idx="155">
                  <c:v>37456</c:v>
                </c:pt>
                <c:pt idx="156">
                  <c:v>37459</c:v>
                </c:pt>
                <c:pt idx="157">
                  <c:v>37460</c:v>
                </c:pt>
                <c:pt idx="158">
                  <c:v>37461</c:v>
                </c:pt>
                <c:pt idx="159">
                  <c:v>37462</c:v>
                </c:pt>
                <c:pt idx="160">
                  <c:v>37463</c:v>
                </c:pt>
                <c:pt idx="161">
                  <c:v>37466</c:v>
                </c:pt>
                <c:pt idx="162">
                  <c:v>37467</c:v>
                </c:pt>
                <c:pt idx="163">
                  <c:v>37468</c:v>
                </c:pt>
                <c:pt idx="164">
                  <c:v>37469</c:v>
                </c:pt>
                <c:pt idx="165">
                  <c:v>37470</c:v>
                </c:pt>
                <c:pt idx="166">
                  <c:v>37473</c:v>
                </c:pt>
                <c:pt idx="167">
                  <c:v>37474</c:v>
                </c:pt>
                <c:pt idx="168">
                  <c:v>37475</c:v>
                </c:pt>
                <c:pt idx="169">
                  <c:v>37476</c:v>
                </c:pt>
                <c:pt idx="170">
                  <c:v>37477</c:v>
                </c:pt>
                <c:pt idx="171">
                  <c:v>37480</c:v>
                </c:pt>
                <c:pt idx="172">
                  <c:v>37481</c:v>
                </c:pt>
                <c:pt idx="173">
                  <c:v>37482</c:v>
                </c:pt>
                <c:pt idx="174">
                  <c:v>37483</c:v>
                </c:pt>
                <c:pt idx="175">
                  <c:v>37484</c:v>
                </c:pt>
                <c:pt idx="176">
                  <c:v>37487</c:v>
                </c:pt>
                <c:pt idx="177">
                  <c:v>37488</c:v>
                </c:pt>
                <c:pt idx="178">
                  <c:v>37489</c:v>
                </c:pt>
                <c:pt idx="179">
                  <c:v>37490</c:v>
                </c:pt>
                <c:pt idx="180">
                  <c:v>37491</c:v>
                </c:pt>
                <c:pt idx="181">
                  <c:v>37494</c:v>
                </c:pt>
                <c:pt idx="182">
                  <c:v>37495</c:v>
                </c:pt>
                <c:pt idx="183">
                  <c:v>37496</c:v>
                </c:pt>
                <c:pt idx="184">
                  <c:v>37497</c:v>
                </c:pt>
                <c:pt idx="185">
                  <c:v>37498</c:v>
                </c:pt>
                <c:pt idx="186">
                  <c:v>37501</c:v>
                </c:pt>
                <c:pt idx="187">
                  <c:v>37502</c:v>
                </c:pt>
                <c:pt idx="188">
                  <c:v>37503</c:v>
                </c:pt>
                <c:pt idx="189">
                  <c:v>37504</c:v>
                </c:pt>
                <c:pt idx="190">
                  <c:v>37505</c:v>
                </c:pt>
                <c:pt idx="191">
                  <c:v>37508</c:v>
                </c:pt>
                <c:pt idx="192">
                  <c:v>37509</c:v>
                </c:pt>
                <c:pt idx="193">
                  <c:v>37510</c:v>
                </c:pt>
                <c:pt idx="194">
                  <c:v>37511</c:v>
                </c:pt>
                <c:pt idx="195">
                  <c:v>37512</c:v>
                </c:pt>
                <c:pt idx="196">
                  <c:v>37515</c:v>
                </c:pt>
                <c:pt idx="197">
                  <c:v>37516</c:v>
                </c:pt>
                <c:pt idx="198">
                  <c:v>37517</c:v>
                </c:pt>
                <c:pt idx="199">
                  <c:v>37518</c:v>
                </c:pt>
                <c:pt idx="200">
                  <c:v>37519</c:v>
                </c:pt>
                <c:pt idx="201">
                  <c:v>37522</c:v>
                </c:pt>
                <c:pt idx="202">
                  <c:v>37523</c:v>
                </c:pt>
                <c:pt idx="203">
                  <c:v>37524</c:v>
                </c:pt>
                <c:pt idx="204">
                  <c:v>37525</c:v>
                </c:pt>
                <c:pt idx="205">
                  <c:v>37526</c:v>
                </c:pt>
                <c:pt idx="206">
                  <c:v>37529</c:v>
                </c:pt>
                <c:pt idx="207">
                  <c:v>37530</c:v>
                </c:pt>
                <c:pt idx="208">
                  <c:v>37531</c:v>
                </c:pt>
                <c:pt idx="209">
                  <c:v>37532</c:v>
                </c:pt>
                <c:pt idx="210">
                  <c:v>37533</c:v>
                </c:pt>
                <c:pt idx="211">
                  <c:v>37536</c:v>
                </c:pt>
                <c:pt idx="212">
                  <c:v>37537</c:v>
                </c:pt>
                <c:pt idx="213">
                  <c:v>37538</c:v>
                </c:pt>
                <c:pt idx="214">
                  <c:v>37539</c:v>
                </c:pt>
                <c:pt idx="215">
                  <c:v>37540</c:v>
                </c:pt>
                <c:pt idx="216">
                  <c:v>37543</c:v>
                </c:pt>
                <c:pt idx="217">
                  <c:v>37544</c:v>
                </c:pt>
                <c:pt idx="218">
                  <c:v>37545</c:v>
                </c:pt>
                <c:pt idx="219">
                  <c:v>37546</c:v>
                </c:pt>
                <c:pt idx="220">
                  <c:v>37547</c:v>
                </c:pt>
                <c:pt idx="221">
                  <c:v>37550</c:v>
                </c:pt>
                <c:pt idx="222">
                  <c:v>37551</c:v>
                </c:pt>
                <c:pt idx="223">
                  <c:v>37552</c:v>
                </c:pt>
                <c:pt idx="224">
                  <c:v>37553</c:v>
                </c:pt>
                <c:pt idx="225">
                  <c:v>37554</c:v>
                </c:pt>
                <c:pt idx="226">
                  <c:v>37557</c:v>
                </c:pt>
                <c:pt idx="227">
                  <c:v>37558</c:v>
                </c:pt>
                <c:pt idx="228">
                  <c:v>37559</c:v>
                </c:pt>
                <c:pt idx="229">
                  <c:v>37560</c:v>
                </c:pt>
                <c:pt idx="230">
                  <c:v>37561</c:v>
                </c:pt>
                <c:pt idx="231">
                  <c:v>37564</c:v>
                </c:pt>
                <c:pt idx="232">
                  <c:v>37565</c:v>
                </c:pt>
                <c:pt idx="233">
                  <c:v>37566</c:v>
                </c:pt>
                <c:pt idx="234">
                  <c:v>37567</c:v>
                </c:pt>
                <c:pt idx="235">
                  <c:v>37568</c:v>
                </c:pt>
                <c:pt idx="236">
                  <c:v>37571</c:v>
                </c:pt>
                <c:pt idx="237">
                  <c:v>37572</c:v>
                </c:pt>
                <c:pt idx="238">
                  <c:v>37573</c:v>
                </c:pt>
                <c:pt idx="239">
                  <c:v>37574</c:v>
                </c:pt>
                <c:pt idx="240">
                  <c:v>37575</c:v>
                </c:pt>
                <c:pt idx="241">
                  <c:v>37578</c:v>
                </c:pt>
                <c:pt idx="242">
                  <c:v>37579</c:v>
                </c:pt>
                <c:pt idx="243">
                  <c:v>37580</c:v>
                </c:pt>
                <c:pt idx="244">
                  <c:v>37581</c:v>
                </c:pt>
                <c:pt idx="245">
                  <c:v>37582</c:v>
                </c:pt>
                <c:pt idx="246">
                  <c:v>37585</c:v>
                </c:pt>
                <c:pt idx="247">
                  <c:v>37586</c:v>
                </c:pt>
                <c:pt idx="248">
                  <c:v>37587</c:v>
                </c:pt>
                <c:pt idx="249">
                  <c:v>37588</c:v>
                </c:pt>
                <c:pt idx="250">
                  <c:v>37589</c:v>
                </c:pt>
                <c:pt idx="251">
                  <c:v>37592</c:v>
                </c:pt>
                <c:pt idx="252">
                  <c:v>37593</c:v>
                </c:pt>
                <c:pt idx="253">
                  <c:v>37594</c:v>
                </c:pt>
                <c:pt idx="254">
                  <c:v>37595</c:v>
                </c:pt>
                <c:pt idx="255">
                  <c:v>37596</c:v>
                </c:pt>
                <c:pt idx="256">
                  <c:v>37599</c:v>
                </c:pt>
                <c:pt idx="257">
                  <c:v>37600</c:v>
                </c:pt>
                <c:pt idx="258">
                  <c:v>37601</c:v>
                </c:pt>
                <c:pt idx="259">
                  <c:v>37602</c:v>
                </c:pt>
                <c:pt idx="260">
                  <c:v>37603</c:v>
                </c:pt>
                <c:pt idx="261">
                  <c:v>37606</c:v>
                </c:pt>
                <c:pt idx="262">
                  <c:v>37607</c:v>
                </c:pt>
                <c:pt idx="263">
                  <c:v>37608</c:v>
                </c:pt>
                <c:pt idx="264">
                  <c:v>37609</c:v>
                </c:pt>
                <c:pt idx="265">
                  <c:v>37610</c:v>
                </c:pt>
                <c:pt idx="266">
                  <c:v>37613</c:v>
                </c:pt>
                <c:pt idx="267">
                  <c:v>37614</c:v>
                </c:pt>
                <c:pt idx="268">
                  <c:v>37615</c:v>
                </c:pt>
                <c:pt idx="269">
                  <c:v>37616</c:v>
                </c:pt>
                <c:pt idx="270">
                  <c:v>37617</c:v>
                </c:pt>
                <c:pt idx="271">
                  <c:v>37620</c:v>
                </c:pt>
                <c:pt idx="272">
                  <c:v>37621</c:v>
                </c:pt>
                <c:pt idx="273">
                  <c:v>37622</c:v>
                </c:pt>
                <c:pt idx="274">
                  <c:v>37623</c:v>
                </c:pt>
                <c:pt idx="275">
                  <c:v>37624</c:v>
                </c:pt>
                <c:pt idx="276">
                  <c:v>37627</c:v>
                </c:pt>
                <c:pt idx="277">
                  <c:v>37628</c:v>
                </c:pt>
                <c:pt idx="278">
                  <c:v>37629</c:v>
                </c:pt>
                <c:pt idx="279">
                  <c:v>37630</c:v>
                </c:pt>
                <c:pt idx="280">
                  <c:v>37631</c:v>
                </c:pt>
                <c:pt idx="281">
                  <c:v>37634</c:v>
                </c:pt>
                <c:pt idx="282">
                  <c:v>37635</c:v>
                </c:pt>
                <c:pt idx="283">
                  <c:v>37636</c:v>
                </c:pt>
                <c:pt idx="284">
                  <c:v>37637</c:v>
                </c:pt>
                <c:pt idx="285">
                  <c:v>37638</c:v>
                </c:pt>
                <c:pt idx="286">
                  <c:v>37641</c:v>
                </c:pt>
                <c:pt idx="287">
                  <c:v>37642</c:v>
                </c:pt>
                <c:pt idx="288">
                  <c:v>37643</c:v>
                </c:pt>
                <c:pt idx="289">
                  <c:v>37644</c:v>
                </c:pt>
                <c:pt idx="290">
                  <c:v>37645</c:v>
                </c:pt>
                <c:pt idx="291">
                  <c:v>37648</c:v>
                </c:pt>
                <c:pt idx="292">
                  <c:v>37649</c:v>
                </c:pt>
                <c:pt idx="293">
                  <c:v>37650</c:v>
                </c:pt>
                <c:pt idx="294">
                  <c:v>37651</c:v>
                </c:pt>
                <c:pt idx="295">
                  <c:v>37652</c:v>
                </c:pt>
                <c:pt idx="296">
                  <c:v>37655</c:v>
                </c:pt>
                <c:pt idx="297">
                  <c:v>37656</c:v>
                </c:pt>
                <c:pt idx="298">
                  <c:v>37657</c:v>
                </c:pt>
                <c:pt idx="299">
                  <c:v>37658</c:v>
                </c:pt>
                <c:pt idx="300">
                  <c:v>37659</c:v>
                </c:pt>
                <c:pt idx="301">
                  <c:v>37662</c:v>
                </c:pt>
                <c:pt idx="302">
                  <c:v>37663</c:v>
                </c:pt>
                <c:pt idx="303">
                  <c:v>37664</c:v>
                </c:pt>
                <c:pt idx="304">
                  <c:v>37665</c:v>
                </c:pt>
                <c:pt idx="305">
                  <c:v>37666</c:v>
                </c:pt>
                <c:pt idx="306">
                  <c:v>37669</c:v>
                </c:pt>
                <c:pt idx="307">
                  <c:v>37670</c:v>
                </c:pt>
                <c:pt idx="308">
                  <c:v>37671</c:v>
                </c:pt>
                <c:pt idx="309">
                  <c:v>37672</c:v>
                </c:pt>
                <c:pt idx="310">
                  <c:v>37673</c:v>
                </c:pt>
                <c:pt idx="311">
                  <c:v>37676</c:v>
                </c:pt>
                <c:pt idx="312">
                  <c:v>37677</c:v>
                </c:pt>
                <c:pt idx="313">
                  <c:v>37678</c:v>
                </c:pt>
                <c:pt idx="314">
                  <c:v>37679</c:v>
                </c:pt>
                <c:pt idx="315">
                  <c:v>37680</c:v>
                </c:pt>
                <c:pt idx="316">
                  <c:v>37683</c:v>
                </c:pt>
                <c:pt idx="317">
                  <c:v>37684</c:v>
                </c:pt>
                <c:pt idx="318">
                  <c:v>37685</c:v>
                </c:pt>
                <c:pt idx="319">
                  <c:v>37686</c:v>
                </c:pt>
                <c:pt idx="320">
                  <c:v>37687</c:v>
                </c:pt>
                <c:pt idx="321">
                  <c:v>37690</c:v>
                </c:pt>
                <c:pt idx="322">
                  <c:v>37691</c:v>
                </c:pt>
                <c:pt idx="323">
                  <c:v>37692</c:v>
                </c:pt>
                <c:pt idx="324">
                  <c:v>37693</c:v>
                </c:pt>
                <c:pt idx="325">
                  <c:v>37694</c:v>
                </c:pt>
                <c:pt idx="326">
                  <c:v>37697</c:v>
                </c:pt>
                <c:pt idx="327">
                  <c:v>37698</c:v>
                </c:pt>
                <c:pt idx="328">
                  <c:v>37699</c:v>
                </c:pt>
                <c:pt idx="329">
                  <c:v>37700</c:v>
                </c:pt>
                <c:pt idx="330">
                  <c:v>37701</c:v>
                </c:pt>
                <c:pt idx="331">
                  <c:v>37704</c:v>
                </c:pt>
                <c:pt idx="332">
                  <c:v>37705</c:v>
                </c:pt>
                <c:pt idx="333">
                  <c:v>37706</c:v>
                </c:pt>
                <c:pt idx="334">
                  <c:v>37707</c:v>
                </c:pt>
                <c:pt idx="335">
                  <c:v>37708</c:v>
                </c:pt>
                <c:pt idx="336">
                  <c:v>37711</c:v>
                </c:pt>
                <c:pt idx="337">
                  <c:v>37712</c:v>
                </c:pt>
                <c:pt idx="338">
                  <c:v>37713</c:v>
                </c:pt>
                <c:pt idx="339">
                  <c:v>37714</c:v>
                </c:pt>
                <c:pt idx="340">
                  <c:v>37715</c:v>
                </c:pt>
                <c:pt idx="341">
                  <c:v>37718</c:v>
                </c:pt>
                <c:pt idx="342">
                  <c:v>37719</c:v>
                </c:pt>
                <c:pt idx="343">
                  <c:v>37720</c:v>
                </c:pt>
                <c:pt idx="344">
                  <c:v>37721</c:v>
                </c:pt>
                <c:pt idx="345">
                  <c:v>37722</c:v>
                </c:pt>
                <c:pt idx="346">
                  <c:v>37725</c:v>
                </c:pt>
                <c:pt idx="347">
                  <c:v>37726</c:v>
                </c:pt>
                <c:pt idx="348">
                  <c:v>37727</c:v>
                </c:pt>
                <c:pt idx="349">
                  <c:v>37728</c:v>
                </c:pt>
                <c:pt idx="350">
                  <c:v>37729</c:v>
                </c:pt>
                <c:pt idx="351">
                  <c:v>37732</c:v>
                </c:pt>
                <c:pt idx="352">
                  <c:v>37733</c:v>
                </c:pt>
                <c:pt idx="353">
                  <c:v>37734</c:v>
                </c:pt>
                <c:pt idx="354">
                  <c:v>37735</c:v>
                </c:pt>
                <c:pt idx="355">
                  <c:v>37736</c:v>
                </c:pt>
                <c:pt idx="356">
                  <c:v>37739</c:v>
                </c:pt>
                <c:pt idx="357">
                  <c:v>37740</c:v>
                </c:pt>
                <c:pt idx="358">
                  <c:v>37741</c:v>
                </c:pt>
                <c:pt idx="359">
                  <c:v>37742</c:v>
                </c:pt>
                <c:pt idx="360">
                  <c:v>37743</c:v>
                </c:pt>
                <c:pt idx="361">
                  <c:v>37746</c:v>
                </c:pt>
                <c:pt idx="362">
                  <c:v>37747</c:v>
                </c:pt>
                <c:pt idx="363">
                  <c:v>37748</c:v>
                </c:pt>
                <c:pt idx="364">
                  <c:v>37749</c:v>
                </c:pt>
                <c:pt idx="365">
                  <c:v>37750</c:v>
                </c:pt>
                <c:pt idx="366">
                  <c:v>37753</c:v>
                </c:pt>
                <c:pt idx="367">
                  <c:v>37754</c:v>
                </c:pt>
                <c:pt idx="368">
                  <c:v>37755</c:v>
                </c:pt>
                <c:pt idx="369">
                  <c:v>37756</c:v>
                </c:pt>
                <c:pt idx="370">
                  <c:v>37757</c:v>
                </c:pt>
                <c:pt idx="371">
                  <c:v>37760</c:v>
                </c:pt>
                <c:pt idx="372">
                  <c:v>37761</c:v>
                </c:pt>
                <c:pt idx="373">
                  <c:v>37762</c:v>
                </c:pt>
                <c:pt idx="374">
                  <c:v>37763</c:v>
                </c:pt>
                <c:pt idx="375">
                  <c:v>37764</c:v>
                </c:pt>
                <c:pt idx="376">
                  <c:v>37768</c:v>
                </c:pt>
                <c:pt idx="377">
                  <c:v>37769</c:v>
                </c:pt>
                <c:pt idx="378">
                  <c:v>37770</c:v>
                </c:pt>
                <c:pt idx="379">
                  <c:v>37771</c:v>
                </c:pt>
                <c:pt idx="380">
                  <c:v>37774</c:v>
                </c:pt>
                <c:pt idx="381">
                  <c:v>37775</c:v>
                </c:pt>
                <c:pt idx="382">
                  <c:v>37776</c:v>
                </c:pt>
                <c:pt idx="383">
                  <c:v>37777</c:v>
                </c:pt>
                <c:pt idx="384">
                  <c:v>37778</c:v>
                </c:pt>
                <c:pt idx="385">
                  <c:v>37781</c:v>
                </c:pt>
                <c:pt idx="386">
                  <c:v>37782</c:v>
                </c:pt>
                <c:pt idx="387">
                  <c:v>37783</c:v>
                </c:pt>
                <c:pt idx="388">
                  <c:v>37784</c:v>
                </c:pt>
                <c:pt idx="389">
                  <c:v>37785</c:v>
                </c:pt>
                <c:pt idx="390">
                  <c:v>37788</c:v>
                </c:pt>
                <c:pt idx="391">
                  <c:v>37789</c:v>
                </c:pt>
                <c:pt idx="392">
                  <c:v>37790</c:v>
                </c:pt>
                <c:pt idx="393">
                  <c:v>37791</c:v>
                </c:pt>
                <c:pt idx="394">
                  <c:v>37792</c:v>
                </c:pt>
                <c:pt idx="395">
                  <c:v>37795</c:v>
                </c:pt>
                <c:pt idx="396">
                  <c:v>37796</c:v>
                </c:pt>
                <c:pt idx="397">
                  <c:v>37797</c:v>
                </c:pt>
                <c:pt idx="398">
                  <c:v>37798</c:v>
                </c:pt>
                <c:pt idx="399">
                  <c:v>37799</c:v>
                </c:pt>
                <c:pt idx="400">
                  <c:v>37802</c:v>
                </c:pt>
                <c:pt idx="401">
                  <c:v>37803</c:v>
                </c:pt>
                <c:pt idx="402">
                  <c:v>37804</c:v>
                </c:pt>
                <c:pt idx="403">
                  <c:v>37805</c:v>
                </c:pt>
                <c:pt idx="404">
                  <c:v>37806</c:v>
                </c:pt>
                <c:pt idx="405">
                  <c:v>37809</c:v>
                </c:pt>
                <c:pt idx="406">
                  <c:v>37810</c:v>
                </c:pt>
                <c:pt idx="407">
                  <c:v>37811</c:v>
                </c:pt>
                <c:pt idx="408">
                  <c:v>37812</c:v>
                </c:pt>
                <c:pt idx="409">
                  <c:v>37813</c:v>
                </c:pt>
                <c:pt idx="410">
                  <c:v>37816</c:v>
                </c:pt>
                <c:pt idx="411">
                  <c:v>37817</c:v>
                </c:pt>
                <c:pt idx="412">
                  <c:v>37818</c:v>
                </c:pt>
                <c:pt idx="413">
                  <c:v>37819</c:v>
                </c:pt>
                <c:pt idx="414">
                  <c:v>37820</c:v>
                </c:pt>
                <c:pt idx="415">
                  <c:v>37823</c:v>
                </c:pt>
                <c:pt idx="416">
                  <c:v>37824</c:v>
                </c:pt>
                <c:pt idx="417">
                  <c:v>37825</c:v>
                </c:pt>
                <c:pt idx="418">
                  <c:v>37826</c:v>
                </c:pt>
                <c:pt idx="419">
                  <c:v>37827</c:v>
                </c:pt>
                <c:pt idx="420">
                  <c:v>37830</c:v>
                </c:pt>
                <c:pt idx="421">
                  <c:v>37831</c:v>
                </c:pt>
                <c:pt idx="422">
                  <c:v>37832</c:v>
                </c:pt>
                <c:pt idx="423">
                  <c:v>37833</c:v>
                </c:pt>
                <c:pt idx="424">
                  <c:v>37834</c:v>
                </c:pt>
                <c:pt idx="425">
                  <c:v>37837</c:v>
                </c:pt>
                <c:pt idx="426">
                  <c:v>37838</c:v>
                </c:pt>
                <c:pt idx="427">
                  <c:v>37839</c:v>
                </c:pt>
                <c:pt idx="428">
                  <c:v>37840</c:v>
                </c:pt>
                <c:pt idx="429">
                  <c:v>37841</c:v>
                </c:pt>
                <c:pt idx="430">
                  <c:v>37844</c:v>
                </c:pt>
                <c:pt idx="431">
                  <c:v>37845</c:v>
                </c:pt>
                <c:pt idx="432">
                  <c:v>37846</c:v>
                </c:pt>
                <c:pt idx="433">
                  <c:v>37847</c:v>
                </c:pt>
                <c:pt idx="434">
                  <c:v>37848</c:v>
                </c:pt>
                <c:pt idx="435">
                  <c:v>37851</c:v>
                </c:pt>
                <c:pt idx="436">
                  <c:v>37852</c:v>
                </c:pt>
                <c:pt idx="437">
                  <c:v>37853</c:v>
                </c:pt>
                <c:pt idx="438">
                  <c:v>37854</c:v>
                </c:pt>
                <c:pt idx="439">
                  <c:v>37855</c:v>
                </c:pt>
                <c:pt idx="440">
                  <c:v>37859</c:v>
                </c:pt>
                <c:pt idx="441">
                  <c:v>37860</c:v>
                </c:pt>
                <c:pt idx="442">
                  <c:v>37861</c:v>
                </c:pt>
                <c:pt idx="443">
                  <c:v>37862</c:v>
                </c:pt>
                <c:pt idx="444">
                  <c:v>37865</c:v>
                </c:pt>
                <c:pt idx="445">
                  <c:v>37866</c:v>
                </c:pt>
                <c:pt idx="446">
                  <c:v>37867</c:v>
                </c:pt>
                <c:pt idx="447">
                  <c:v>37868</c:v>
                </c:pt>
                <c:pt idx="448">
                  <c:v>37869</c:v>
                </c:pt>
                <c:pt idx="449">
                  <c:v>37872</c:v>
                </c:pt>
                <c:pt idx="450">
                  <c:v>37873</c:v>
                </c:pt>
                <c:pt idx="451">
                  <c:v>37874</c:v>
                </c:pt>
                <c:pt idx="452">
                  <c:v>37875</c:v>
                </c:pt>
                <c:pt idx="453">
                  <c:v>37876</c:v>
                </c:pt>
                <c:pt idx="454">
                  <c:v>37879</c:v>
                </c:pt>
                <c:pt idx="455">
                  <c:v>37880</c:v>
                </c:pt>
                <c:pt idx="456">
                  <c:v>37881</c:v>
                </c:pt>
                <c:pt idx="457">
                  <c:v>37882</c:v>
                </c:pt>
                <c:pt idx="458">
                  <c:v>37883</c:v>
                </c:pt>
                <c:pt idx="459">
                  <c:v>37886</c:v>
                </c:pt>
                <c:pt idx="460">
                  <c:v>37887</c:v>
                </c:pt>
                <c:pt idx="461">
                  <c:v>37888</c:v>
                </c:pt>
                <c:pt idx="462">
                  <c:v>37889</c:v>
                </c:pt>
                <c:pt idx="463">
                  <c:v>37890</c:v>
                </c:pt>
                <c:pt idx="464">
                  <c:v>37893</c:v>
                </c:pt>
                <c:pt idx="465">
                  <c:v>37894</c:v>
                </c:pt>
                <c:pt idx="466">
                  <c:v>37895</c:v>
                </c:pt>
                <c:pt idx="467">
                  <c:v>37896</c:v>
                </c:pt>
                <c:pt idx="468">
                  <c:v>37897</c:v>
                </c:pt>
                <c:pt idx="469">
                  <c:v>37900</c:v>
                </c:pt>
                <c:pt idx="470">
                  <c:v>37901</c:v>
                </c:pt>
                <c:pt idx="471">
                  <c:v>37902</c:v>
                </c:pt>
                <c:pt idx="472">
                  <c:v>37903</c:v>
                </c:pt>
                <c:pt idx="473">
                  <c:v>37904</c:v>
                </c:pt>
                <c:pt idx="474">
                  <c:v>37907</c:v>
                </c:pt>
                <c:pt idx="475">
                  <c:v>37908</c:v>
                </c:pt>
                <c:pt idx="476">
                  <c:v>37909</c:v>
                </c:pt>
                <c:pt idx="477">
                  <c:v>37910</c:v>
                </c:pt>
                <c:pt idx="478">
                  <c:v>37911</c:v>
                </c:pt>
                <c:pt idx="479">
                  <c:v>37914</c:v>
                </c:pt>
                <c:pt idx="480">
                  <c:v>37915</c:v>
                </c:pt>
                <c:pt idx="481">
                  <c:v>37916</c:v>
                </c:pt>
                <c:pt idx="482">
                  <c:v>37917</c:v>
                </c:pt>
                <c:pt idx="483">
                  <c:v>37918</c:v>
                </c:pt>
                <c:pt idx="484">
                  <c:v>37921</c:v>
                </c:pt>
                <c:pt idx="485">
                  <c:v>37922</c:v>
                </c:pt>
                <c:pt idx="486">
                  <c:v>37923</c:v>
                </c:pt>
                <c:pt idx="487">
                  <c:v>37924</c:v>
                </c:pt>
                <c:pt idx="488">
                  <c:v>37925</c:v>
                </c:pt>
                <c:pt idx="489">
                  <c:v>37928</c:v>
                </c:pt>
                <c:pt idx="490">
                  <c:v>37929</c:v>
                </c:pt>
                <c:pt idx="491">
                  <c:v>37930</c:v>
                </c:pt>
                <c:pt idx="492">
                  <c:v>37931</c:v>
                </c:pt>
                <c:pt idx="493">
                  <c:v>37932</c:v>
                </c:pt>
                <c:pt idx="494">
                  <c:v>37935</c:v>
                </c:pt>
                <c:pt idx="495">
                  <c:v>37936</c:v>
                </c:pt>
                <c:pt idx="496">
                  <c:v>37937</c:v>
                </c:pt>
                <c:pt idx="497">
                  <c:v>37938</c:v>
                </c:pt>
                <c:pt idx="498">
                  <c:v>37939</c:v>
                </c:pt>
                <c:pt idx="499">
                  <c:v>37942</c:v>
                </c:pt>
                <c:pt idx="500">
                  <c:v>37943</c:v>
                </c:pt>
                <c:pt idx="501">
                  <c:v>37944</c:v>
                </c:pt>
                <c:pt idx="502">
                  <c:v>37945</c:v>
                </c:pt>
                <c:pt idx="503">
                  <c:v>37946</c:v>
                </c:pt>
                <c:pt idx="504">
                  <c:v>37949</c:v>
                </c:pt>
                <c:pt idx="505">
                  <c:v>37950</c:v>
                </c:pt>
                <c:pt idx="506">
                  <c:v>37951</c:v>
                </c:pt>
                <c:pt idx="507">
                  <c:v>37952</c:v>
                </c:pt>
                <c:pt idx="508">
                  <c:v>37953</c:v>
                </c:pt>
                <c:pt idx="509">
                  <c:v>37956</c:v>
                </c:pt>
                <c:pt idx="510">
                  <c:v>37957</c:v>
                </c:pt>
                <c:pt idx="511">
                  <c:v>37958</c:v>
                </c:pt>
                <c:pt idx="512">
                  <c:v>37959</c:v>
                </c:pt>
                <c:pt idx="513">
                  <c:v>37960</c:v>
                </c:pt>
                <c:pt idx="514">
                  <c:v>37963</c:v>
                </c:pt>
                <c:pt idx="515">
                  <c:v>37964</c:v>
                </c:pt>
                <c:pt idx="516">
                  <c:v>37965</c:v>
                </c:pt>
                <c:pt idx="517">
                  <c:v>37966</c:v>
                </c:pt>
                <c:pt idx="518">
                  <c:v>37967</c:v>
                </c:pt>
                <c:pt idx="519">
                  <c:v>37970</c:v>
                </c:pt>
                <c:pt idx="520">
                  <c:v>37971</c:v>
                </c:pt>
                <c:pt idx="521">
                  <c:v>37972</c:v>
                </c:pt>
                <c:pt idx="522">
                  <c:v>37973</c:v>
                </c:pt>
                <c:pt idx="523">
                  <c:v>37974</c:v>
                </c:pt>
                <c:pt idx="524">
                  <c:v>37977</c:v>
                </c:pt>
                <c:pt idx="525">
                  <c:v>37978</c:v>
                </c:pt>
                <c:pt idx="526">
                  <c:v>37979</c:v>
                </c:pt>
                <c:pt idx="527">
                  <c:v>37981</c:v>
                </c:pt>
                <c:pt idx="528">
                  <c:v>37984</c:v>
                </c:pt>
                <c:pt idx="529">
                  <c:v>37985</c:v>
                </c:pt>
                <c:pt idx="530">
                  <c:v>37986</c:v>
                </c:pt>
                <c:pt idx="531">
                  <c:v>37988</c:v>
                </c:pt>
                <c:pt idx="532">
                  <c:v>37991</c:v>
                </c:pt>
                <c:pt idx="533">
                  <c:v>37992</c:v>
                </c:pt>
                <c:pt idx="534">
                  <c:v>37993</c:v>
                </c:pt>
                <c:pt idx="535">
                  <c:v>37994</c:v>
                </c:pt>
                <c:pt idx="536">
                  <c:v>37995</c:v>
                </c:pt>
                <c:pt idx="537">
                  <c:v>37998</c:v>
                </c:pt>
                <c:pt idx="538">
                  <c:v>37999</c:v>
                </c:pt>
                <c:pt idx="539">
                  <c:v>38000</c:v>
                </c:pt>
                <c:pt idx="540">
                  <c:v>38001</c:v>
                </c:pt>
                <c:pt idx="541">
                  <c:v>38002</c:v>
                </c:pt>
                <c:pt idx="542">
                  <c:v>38005</c:v>
                </c:pt>
                <c:pt idx="543">
                  <c:v>38006</c:v>
                </c:pt>
                <c:pt idx="544">
                  <c:v>38007</c:v>
                </c:pt>
                <c:pt idx="545">
                  <c:v>38008</c:v>
                </c:pt>
                <c:pt idx="546">
                  <c:v>38009</c:v>
                </c:pt>
                <c:pt idx="547">
                  <c:v>38012</c:v>
                </c:pt>
                <c:pt idx="548">
                  <c:v>38013</c:v>
                </c:pt>
                <c:pt idx="549">
                  <c:v>38014</c:v>
                </c:pt>
                <c:pt idx="550">
                  <c:v>38015</c:v>
                </c:pt>
                <c:pt idx="551">
                  <c:v>38016</c:v>
                </c:pt>
                <c:pt idx="552">
                  <c:v>38019</c:v>
                </c:pt>
                <c:pt idx="553">
                  <c:v>38020</c:v>
                </c:pt>
                <c:pt idx="554">
                  <c:v>38021</c:v>
                </c:pt>
                <c:pt idx="555">
                  <c:v>38022</c:v>
                </c:pt>
                <c:pt idx="556">
                  <c:v>38023</c:v>
                </c:pt>
                <c:pt idx="557">
                  <c:v>38026</c:v>
                </c:pt>
                <c:pt idx="558">
                  <c:v>38027</c:v>
                </c:pt>
                <c:pt idx="559">
                  <c:v>38028</c:v>
                </c:pt>
                <c:pt idx="560">
                  <c:v>38029</c:v>
                </c:pt>
                <c:pt idx="561">
                  <c:v>38030</c:v>
                </c:pt>
                <c:pt idx="562">
                  <c:v>38033</c:v>
                </c:pt>
                <c:pt idx="563">
                  <c:v>38034</c:v>
                </c:pt>
                <c:pt idx="564">
                  <c:v>38035</c:v>
                </c:pt>
                <c:pt idx="565">
                  <c:v>38036</c:v>
                </c:pt>
                <c:pt idx="566">
                  <c:v>38037</c:v>
                </c:pt>
                <c:pt idx="567">
                  <c:v>38040</c:v>
                </c:pt>
                <c:pt idx="568">
                  <c:v>38041</c:v>
                </c:pt>
                <c:pt idx="569">
                  <c:v>38042</c:v>
                </c:pt>
                <c:pt idx="570">
                  <c:v>38043</c:v>
                </c:pt>
                <c:pt idx="571">
                  <c:v>38044</c:v>
                </c:pt>
                <c:pt idx="572">
                  <c:v>38047</c:v>
                </c:pt>
                <c:pt idx="573">
                  <c:v>38048</c:v>
                </c:pt>
                <c:pt idx="574">
                  <c:v>38049</c:v>
                </c:pt>
                <c:pt idx="575">
                  <c:v>38050</c:v>
                </c:pt>
                <c:pt idx="576">
                  <c:v>38051</c:v>
                </c:pt>
                <c:pt idx="577">
                  <c:v>38054</c:v>
                </c:pt>
                <c:pt idx="578">
                  <c:v>38055</c:v>
                </c:pt>
                <c:pt idx="579">
                  <c:v>38056</c:v>
                </c:pt>
                <c:pt idx="580">
                  <c:v>38057</c:v>
                </c:pt>
                <c:pt idx="581">
                  <c:v>38058</c:v>
                </c:pt>
                <c:pt idx="582">
                  <c:v>38061</c:v>
                </c:pt>
                <c:pt idx="583">
                  <c:v>38062</c:v>
                </c:pt>
                <c:pt idx="584">
                  <c:v>38063</c:v>
                </c:pt>
                <c:pt idx="585">
                  <c:v>38064</c:v>
                </c:pt>
                <c:pt idx="586">
                  <c:v>38065</c:v>
                </c:pt>
                <c:pt idx="587">
                  <c:v>38068</c:v>
                </c:pt>
                <c:pt idx="588">
                  <c:v>38069</c:v>
                </c:pt>
                <c:pt idx="589">
                  <c:v>38070</c:v>
                </c:pt>
                <c:pt idx="590">
                  <c:v>38071</c:v>
                </c:pt>
                <c:pt idx="591">
                  <c:v>38072</c:v>
                </c:pt>
                <c:pt idx="592">
                  <c:v>38075</c:v>
                </c:pt>
                <c:pt idx="593">
                  <c:v>38076</c:v>
                </c:pt>
                <c:pt idx="594">
                  <c:v>38077</c:v>
                </c:pt>
                <c:pt idx="595">
                  <c:v>38078</c:v>
                </c:pt>
                <c:pt idx="596">
                  <c:v>38079</c:v>
                </c:pt>
                <c:pt idx="597">
                  <c:v>38082</c:v>
                </c:pt>
                <c:pt idx="598">
                  <c:v>38083</c:v>
                </c:pt>
                <c:pt idx="599">
                  <c:v>38084</c:v>
                </c:pt>
                <c:pt idx="600">
                  <c:v>38085</c:v>
                </c:pt>
                <c:pt idx="601">
                  <c:v>38090</c:v>
                </c:pt>
                <c:pt idx="602">
                  <c:v>38091</c:v>
                </c:pt>
                <c:pt idx="603">
                  <c:v>38092</c:v>
                </c:pt>
                <c:pt idx="604">
                  <c:v>38093</c:v>
                </c:pt>
                <c:pt idx="605">
                  <c:v>38096</c:v>
                </c:pt>
                <c:pt idx="606">
                  <c:v>38097</c:v>
                </c:pt>
                <c:pt idx="607">
                  <c:v>38098</c:v>
                </c:pt>
                <c:pt idx="608">
                  <c:v>38099</c:v>
                </c:pt>
                <c:pt idx="609">
                  <c:v>38100</c:v>
                </c:pt>
                <c:pt idx="610">
                  <c:v>38103</c:v>
                </c:pt>
                <c:pt idx="611">
                  <c:v>38104</c:v>
                </c:pt>
                <c:pt idx="612">
                  <c:v>38105</c:v>
                </c:pt>
                <c:pt idx="613">
                  <c:v>38106</c:v>
                </c:pt>
                <c:pt idx="614">
                  <c:v>38107</c:v>
                </c:pt>
                <c:pt idx="615">
                  <c:v>38111</c:v>
                </c:pt>
                <c:pt idx="616">
                  <c:v>38112</c:v>
                </c:pt>
                <c:pt idx="617">
                  <c:v>38113</c:v>
                </c:pt>
                <c:pt idx="618">
                  <c:v>38114</c:v>
                </c:pt>
                <c:pt idx="619">
                  <c:v>38117</c:v>
                </c:pt>
                <c:pt idx="620">
                  <c:v>38118</c:v>
                </c:pt>
                <c:pt idx="621">
                  <c:v>38119</c:v>
                </c:pt>
                <c:pt idx="622">
                  <c:v>38120</c:v>
                </c:pt>
                <c:pt idx="623">
                  <c:v>38121</c:v>
                </c:pt>
                <c:pt idx="624">
                  <c:v>38124</c:v>
                </c:pt>
                <c:pt idx="625">
                  <c:v>38125</c:v>
                </c:pt>
                <c:pt idx="626">
                  <c:v>38126</c:v>
                </c:pt>
                <c:pt idx="627">
                  <c:v>38127</c:v>
                </c:pt>
                <c:pt idx="628">
                  <c:v>38128</c:v>
                </c:pt>
                <c:pt idx="629">
                  <c:v>38131</c:v>
                </c:pt>
                <c:pt idx="630">
                  <c:v>38132</c:v>
                </c:pt>
                <c:pt idx="631">
                  <c:v>38133</c:v>
                </c:pt>
                <c:pt idx="632">
                  <c:v>38134</c:v>
                </c:pt>
                <c:pt idx="633">
                  <c:v>38135</c:v>
                </c:pt>
                <c:pt idx="634">
                  <c:v>38139</c:v>
                </c:pt>
                <c:pt idx="635">
                  <c:v>38140</c:v>
                </c:pt>
                <c:pt idx="636">
                  <c:v>38141</c:v>
                </c:pt>
                <c:pt idx="637">
                  <c:v>38142</c:v>
                </c:pt>
                <c:pt idx="638">
                  <c:v>38145</c:v>
                </c:pt>
                <c:pt idx="639">
                  <c:v>38146</c:v>
                </c:pt>
                <c:pt idx="640">
                  <c:v>38147</c:v>
                </c:pt>
                <c:pt idx="641">
                  <c:v>38148</c:v>
                </c:pt>
                <c:pt idx="642">
                  <c:v>38149</c:v>
                </c:pt>
                <c:pt idx="643">
                  <c:v>38152</c:v>
                </c:pt>
                <c:pt idx="644">
                  <c:v>38153</c:v>
                </c:pt>
                <c:pt idx="645">
                  <c:v>38154</c:v>
                </c:pt>
                <c:pt idx="646">
                  <c:v>38155</c:v>
                </c:pt>
                <c:pt idx="647">
                  <c:v>38156</c:v>
                </c:pt>
                <c:pt idx="648">
                  <c:v>38159</c:v>
                </c:pt>
                <c:pt idx="649">
                  <c:v>38160</c:v>
                </c:pt>
                <c:pt idx="650">
                  <c:v>38161</c:v>
                </c:pt>
                <c:pt idx="651">
                  <c:v>38162</c:v>
                </c:pt>
                <c:pt idx="652">
                  <c:v>38163</c:v>
                </c:pt>
                <c:pt idx="653">
                  <c:v>38166</c:v>
                </c:pt>
                <c:pt idx="654">
                  <c:v>38167</c:v>
                </c:pt>
                <c:pt idx="655">
                  <c:v>38168</c:v>
                </c:pt>
                <c:pt idx="656">
                  <c:v>38169</c:v>
                </c:pt>
                <c:pt idx="657">
                  <c:v>38170</c:v>
                </c:pt>
                <c:pt idx="658">
                  <c:v>38173</c:v>
                </c:pt>
                <c:pt idx="659">
                  <c:v>38174</c:v>
                </c:pt>
                <c:pt idx="660">
                  <c:v>38175</c:v>
                </c:pt>
                <c:pt idx="661">
                  <c:v>38176</c:v>
                </c:pt>
                <c:pt idx="662">
                  <c:v>38177</c:v>
                </c:pt>
                <c:pt idx="663">
                  <c:v>38180</c:v>
                </c:pt>
                <c:pt idx="664">
                  <c:v>38181</c:v>
                </c:pt>
                <c:pt idx="665">
                  <c:v>38182</c:v>
                </c:pt>
                <c:pt idx="666">
                  <c:v>38183</c:v>
                </c:pt>
                <c:pt idx="667">
                  <c:v>38184</c:v>
                </c:pt>
                <c:pt idx="668">
                  <c:v>38187</c:v>
                </c:pt>
                <c:pt idx="669">
                  <c:v>38188</c:v>
                </c:pt>
                <c:pt idx="670">
                  <c:v>38189</c:v>
                </c:pt>
                <c:pt idx="671">
                  <c:v>38190</c:v>
                </c:pt>
                <c:pt idx="672">
                  <c:v>38191</c:v>
                </c:pt>
                <c:pt idx="673">
                  <c:v>38194</c:v>
                </c:pt>
                <c:pt idx="674">
                  <c:v>38195</c:v>
                </c:pt>
                <c:pt idx="675">
                  <c:v>38196</c:v>
                </c:pt>
                <c:pt idx="676">
                  <c:v>38197</c:v>
                </c:pt>
                <c:pt idx="677">
                  <c:v>38198</c:v>
                </c:pt>
                <c:pt idx="678">
                  <c:v>38201</c:v>
                </c:pt>
                <c:pt idx="679">
                  <c:v>38202</c:v>
                </c:pt>
                <c:pt idx="680">
                  <c:v>38203</c:v>
                </c:pt>
                <c:pt idx="681">
                  <c:v>38204</c:v>
                </c:pt>
                <c:pt idx="682">
                  <c:v>38205</c:v>
                </c:pt>
                <c:pt idx="683">
                  <c:v>38208</c:v>
                </c:pt>
                <c:pt idx="684">
                  <c:v>38209</c:v>
                </c:pt>
                <c:pt idx="685">
                  <c:v>38210</c:v>
                </c:pt>
                <c:pt idx="686">
                  <c:v>38211</c:v>
                </c:pt>
                <c:pt idx="687">
                  <c:v>38212</c:v>
                </c:pt>
                <c:pt idx="688">
                  <c:v>38215</c:v>
                </c:pt>
                <c:pt idx="689">
                  <c:v>38216</c:v>
                </c:pt>
                <c:pt idx="690">
                  <c:v>38217</c:v>
                </c:pt>
                <c:pt idx="691">
                  <c:v>38218</c:v>
                </c:pt>
                <c:pt idx="692">
                  <c:v>38219</c:v>
                </c:pt>
                <c:pt idx="693">
                  <c:v>38222</c:v>
                </c:pt>
                <c:pt idx="694">
                  <c:v>38223</c:v>
                </c:pt>
                <c:pt idx="695">
                  <c:v>38224</c:v>
                </c:pt>
                <c:pt idx="696">
                  <c:v>38225</c:v>
                </c:pt>
                <c:pt idx="697">
                  <c:v>38226</c:v>
                </c:pt>
                <c:pt idx="698">
                  <c:v>38230</c:v>
                </c:pt>
                <c:pt idx="699">
                  <c:v>38231</c:v>
                </c:pt>
                <c:pt idx="700">
                  <c:v>38232</c:v>
                </c:pt>
                <c:pt idx="701">
                  <c:v>38233</c:v>
                </c:pt>
                <c:pt idx="702">
                  <c:v>38236</c:v>
                </c:pt>
                <c:pt idx="703">
                  <c:v>38237</c:v>
                </c:pt>
                <c:pt idx="704">
                  <c:v>38238</c:v>
                </c:pt>
                <c:pt idx="705">
                  <c:v>38239</c:v>
                </c:pt>
                <c:pt idx="706">
                  <c:v>38240</c:v>
                </c:pt>
                <c:pt idx="707">
                  <c:v>38243</c:v>
                </c:pt>
                <c:pt idx="708">
                  <c:v>38244</c:v>
                </c:pt>
                <c:pt idx="709">
                  <c:v>38245</c:v>
                </c:pt>
                <c:pt idx="710">
                  <c:v>38246</c:v>
                </c:pt>
                <c:pt idx="711">
                  <c:v>38247</c:v>
                </c:pt>
                <c:pt idx="712">
                  <c:v>38250</c:v>
                </c:pt>
                <c:pt idx="713">
                  <c:v>38251</c:v>
                </c:pt>
                <c:pt idx="714">
                  <c:v>38252</c:v>
                </c:pt>
                <c:pt idx="715">
                  <c:v>38253</c:v>
                </c:pt>
                <c:pt idx="716">
                  <c:v>38254</c:v>
                </c:pt>
                <c:pt idx="717">
                  <c:v>38257</c:v>
                </c:pt>
                <c:pt idx="718">
                  <c:v>38258</c:v>
                </c:pt>
                <c:pt idx="719">
                  <c:v>38259</c:v>
                </c:pt>
                <c:pt idx="720">
                  <c:v>38260</c:v>
                </c:pt>
                <c:pt idx="721">
                  <c:v>38261</c:v>
                </c:pt>
                <c:pt idx="722">
                  <c:v>38264</c:v>
                </c:pt>
                <c:pt idx="723">
                  <c:v>38265</c:v>
                </c:pt>
                <c:pt idx="724">
                  <c:v>38266</c:v>
                </c:pt>
                <c:pt idx="725">
                  <c:v>38267</c:v>
                </c:pt>
                <c:pt idx="726">
                  <c:v>38268</c:v>
                </c:pt>
                <c:pt idx="727">
                  <c:v>38271</c:v>
                </c:pt>
                <c:pt idx="728">
                  <c:v>38272</c:v>
                </c:pt>
                <c:pt idx="729">
                  <c:v>38273</c:v>
                </c:pt>
                <c:pt idx="730">
                  <c:v>38274</c:v>
                </c:pt>
                <c:pt idx="731">
                  <c:v>38275</c:v>
                </c:pt>
                <c:pt idx="732">
                  <c:v>38278</c:v>
                </c:pt>
                <c:pt idx="733">
                  <c:v>38279</c:v>
                </c:pt>
                <c:pt idx="734">
                  <c:v>38280</c:v>
                </c:pt>
                <c:pt idx="735">
                  <c:v>38281</c:v>
                </c:pt>
                <c:pt idx="736">
                  <c:v>38282</c:v>
                </c:pt>
                <c:pt idx="737">
                  <c:v>38285</c:v>
                </c:pt>
                <c:pt idx="738">
                  <c:v>38286</c:v>
                </c:pt>
                <c:pt idx="739">
                  <c:v>38287</c:v>
                </c:pt>
                <c:pt idx="740">
                  <c:v>38288</c:v>
                </c:pt>
                <c:pt idx="741">
                  <c:v>38289</c:v>
                </c:pt>
                <c:pt idx="742">
                  <c:v>38292</c:v>
                </c:pt>
                <c:pt idx="743">
                  <c:v>38293</c:v>
                </c:pt>
                <c:pt idx="744">
                  <c:v>38294</c:v>
                </c:pt>
                <c:pt idx="745">
                  <c:v>38295</c:v>
                </c:pt>
                <c:pt idx="746">
                  <c:v>38296</c:v>
                </c:pt>
                <c:pt idx="747">
                  <c:v>38299</c:v>
                </c:pt>
                <c:pt idx="748">
                  <c:v>38300</c:v>
                </c:pt>
                <c:pt idx="749">
                  <c:v>38301</c:v>
                </c:pt>
                <c:pt idx="750">
                  <c:v>38302</c:v>
                </c:pt>
                <c:pt idx="751">
                  <c:v>38303</c:v>
                </c:pt>
                <c:pt idx="752">
                  <c:v>38306</c:v>
                </c:pt>
                <c:pt idx="753">
                  <c:v>38307</c:v>
                </c:pt>
                <c:pt idx="754">
                  <c:v>38308</c:v>
                </c:pt>
                <c:pt idx="755">
                  <c:v>38309</c:v>
                </c:pt>
                <c:pt idx="756">
                  <c:v>38310</c:v>
                </c:pt>
                <c:pt idx="757">
                  <c:v>38313</c:v>
                </c:pt>
                <c:pt idx="758">
                  <c:v>38314</c:v>
                </c:pt>
                <c:pt idx="759">
                  <c:v>38315</c:v>
                </c:pt>
                <c:pt idx="760">
                  <c:v>38316</c:v>
                </c:pt>
                <c:pt idx="761">
                  <c:v>38317</c:v>
                </c:pt>
                <c:pt idx="762">
                  <c:v>38320</c:v>
                </c:pt>
                <c:pt idx="763">
                  <c:v>38321</c:v>
                </c:pt>
                <c:pt idx="764">
                  <c:v>38322</c:v>
                </c:pt>
                <c:pt idx="765">
                  <c:v>38323</c:v>
                </c:pt>
                <c:pt idx="766">
                  <c:v>38324</c:v>
                </c:pt>
                <c:pt idx="767">
                  <c:v>38327</c:v>
                </c:pt>
                <c:pt idx="768">
                  <c:v>38328</c:v>
                </c:pt>
                <c:pt idx="769">
                  <c:v>38329</c:v>
                </c:pt>
                <c:pt idx="770">
                  <c:v>38330</c:v>
                </c:pt>
                <c:pt idx="771">
                  <c:v>38331</c:v>
                </c:pt>
                <c:pt idx="772">
                  <c:v>38334</c:v>
                </c:pt>
                <c:pt idx="773">
                  <c:v>38335</c:v>
                </c:pt>
                <c:pt idx="774">
                  <c:v>38336</c:v>
                </c:pt>
                <c:pt idx="775">
                  <c:v>38337</c:v>
                </c:pt>
                <c:pt idx="776">
                  <c:v>38338</c:v>
                </c:pt>
                <c:pt idx="777">
                  <c:v>38341</c:v>
                </c:pt>
                <c:pt idx="778">
                  <c:v>38342</c:v>
                </c:pt>
                <c:pt idx="779">
                  <c:v>38343</c:v>
                </c:pt>
                <c:pt idx="780">
                  <c:v>38344</c:v>
                </c:pt>
                <c:pt idx="781">
                  <c:v>38345</c:v>
                </c:pt>
                <c:pt idx="782">
                  <c:v>38350</c:v>
                </c:pt>
                <c:pt idx="783">
                  <c:v>38351</c:v>
                </c:pt>
                <c:pt idx="784">
                  <c:v>38352</c:v>
                </c:pt>
                <c:pt idx="785">
                  <c:v>38356</c:v>
                </c:pt>
                <c:pt idx="786">
                  <c:v>38357</c:v>
                </c:pt>
                <c:pt idx="787">
                  <c:v>38358</c:v>
                </c:pt>
                <c:pt idx="788">
                  <c:v>38359</c:v>
                </c:pt>
                <c:pt idx="789">
                  <c:v>38362</c:v>
                </c:pt>
                <c:pt idx="790">
                  <c:v>38363</c:v>
                </c:pt>
                <c:pt idx="791">
                  <c:v>38364</c:v>
                </c:pt>
                <c:pt idx="792">
                  <c:v>38365</c:v>
                </c:pt>
                <c:pt idx="793">
                  <c:v>38366</c:v>
                </c:pt>
                <c:pt idx="794">
                  <c:v>38369</c:v>
                </c:pt>
                <c:pt idx="795">
                  <c:v>38370</c:v>
                </c:pt>
                <c:pt idx="796">
                  <c:v>38371</c:v>
                </c:pt>
                <c:pt idx="797">
                  <c:v>38372</c:v>
                </c:pt>
                <c:pt idx="798">
                  <c:v>38373</c:v>
                </c:pt>
                <c:pt idx="799">
                  <c:v>38376</c:v>
                </c:pt>
                <c:pt idx="800">
                  <c:v>38377</c:v>
                </c:pt>
                <c:pt idx="801">
                  <c:v>38378</c:v>
                </c:pt>
                <c:pt idx="802">
                  <c:v>38379</c:v>
                </c:pt>
                <c:pt idx="803">
                  <c:v>38380</c:v>
                </c:pt>
                <c:pt idx="804">
                  <c:v>38383</c:v>
                </c:pt>
                <c:pt idx="805">
                  <c:v>38384</c:v>
                </c:pt>
                <c:pt idx="806">
                  <c:v>38385</c:v>
                </c:pt>
                <c:pt idx="807">
                  <c:v>38386</c:v>
                </c:pt>
                <c:pt idx="808">
                  <c:v>38387</c:v>
                </c:pt>
                <c:pt idx="809">
                  <c:v>38390</c:v>
                </c:pt>
                <c:pt idx="810">
                  <c:v>38391</c:v>
                </c:pt>
                <c:pt idx="811">
                  <c:v>38392</c:v>
                </c:pt>
                <c:pt idx="812">
                  <c:v>38393</c:v>
                </c:pt>
                <c:pt idx="813">
                  <c:v>38394</c:v>
                </c:pt>
                <c:pt idx="814">
                  <c:v>38397</c:v>
                </c:pt>
                <c:pt idx="815">
                  <c:v>38398</c:v>
                </c:pt>
                <c:pt idx="816">
                  <c:v>38399</c:v>
                </c:pt>
                <c:pt idx="817">
                  <c:v>38400</c:v>
                </c:pt>
                <c:pt idx="818">
                  <c:v>38401</c:v>
                </c:pt>
                <c:pt idx="819">
                  <c:v>38404</c:v>
                </c:pt>
                <c:pt idx="820">
                  <c:v>38405</c:v>
                </c:pt>
                <c:pt idx="821">
                  <c:v>38406</c:v>
                </c:pt>
                <c:pt idx="822">
                  <c:v>38407</c:v>
                </c:pt>
                <c:pt idx="823">
                  <c:v>38408</c:v>
                </c:pt>
                <c:pt idx="824">
                  <c:v>38411</c:v>
                </c:pt>
                <c:pt idx="825">
                  <c:v>38412</c:v>
                </c:pt>
                <c:pt idx="826">
                  <c:v>38413</c:v>
                </c:pt>
                <c:pt idx="827">
                  <c:v>38414</c:v>
                </c:pt>
                <c:pt idx="828">
                  <c:v>38415</c:v>
                </c:pt>
                <c:pt idx="829">
                  <c:v>38418</c:v>
                </c:pt>
                <c:pt idx="830">
                  <c:v>38419</c:v>
                </c:pt>
                <c:pt idx="831">
                  <c:v>38420</c:v>
                </c:pt>
                <c:pt idx="832">
                  <c:v>38421</c:v>
                </c:pt>
                <c:pt idx="833">
                  <c:v>38422</c:v>
                </c:pt>
                <c:pt idx="834">
                  <c:v>38425</c:v>
                </c:pt>
                <c:pt idx="835">
                  <c:v>38426</c:v>
                </c:pt>
                <c:pt idx="836">
                  <c:v>38427</c:v>
                </c:pt>
                <c:pt idx="837">
                  <c:v>38428</c:v>
                </c:pt>
                <c:pt idx="838">
                  <c:v>38429</c:v>
                </c:pt>
                <c:pt idx="839">
                  <c:v>38432</c:v>
                </c:pt>
                <c:pt idx="840">
                  <c:v>38433</c:v>
                </c:pt>
                <c:pt idx="841">
                  <c:v>38434</c:v>
                </c:pt>
                <c:pt idx="842">
                  <c:v>38435</c:v>
                </c:pt>
                <c:pt idx="843">
                  <c:v>38440</c:v>
                </c:pt>
                <c:pt idx="844">
                  <c:v>38441</c:v>
                </c:pt>
                <c:pt idx="845">
                  <c:v>38442</c:v>
                </c:pt>
                <c:pt idx="846">
                  <c:v>38443</c:v>
                </c:pt>
                <c:pt idx="847">
                  <c:v>38446</c:v>
                </c:pt>
                <c:pt idx="848">
                  <c:v>38447</c:v>
                </c:pt>
                <c:pt idx="849">
                  <c:v>38448</c:v>
                </c:pt>
                <c:pt idx="850">
                  <c:v>38449</c:v>
                </c:pt>
                <c:pt idx="851">
                  <c:v>38450</c:v>
                </c:pt>
                <c:pt idx="852">
                  <c:v>38453</c:v>
                </c:pt>
                <c:pt idx="853">
                  <c:v>38454</c:v>
                </c:pt>
                <c:pt idx="854">
                  <c:v>38455</c:v>
                </c:pt>
                <c:pt idx="855">
                  <c:v>38456</c:v>
                </c:pt>
                <c:pt idx="856">
                  <c:v>38457</c:v>
                </c:pt>
                <c:pt idx="857">
                  <c:v>38460</c:v>
                </c:pt>
                <c:pt idx="858">
                  <c:v>38461</c:v>
                </c:pt>
                <c:pt idx="859">
                  <c:v>38462</c:v>
                </c:pt>
                <c:pt idx="860">
                  <c:v>38463</c:v>
                </c:pt>
                <c:pt idx="861">
                  <c:v>38464</c:v>
                </c:pt>
                <c:pt idx="862">
                  <c:v>38467</c:v>
                </c:pt>
                <c:pt idx="863">
                  <c:v>38468</c:v>
                </c:pt>
                <c:pt idx="864">
                  <c:v>38469</c:v>
                </c:pt>
                <c:pt idx="865">
                  <c:v>38470</c:v>
                </c:pt>
                <c:pt idx="866">
                  <c:v>38471</c:v>
                </c:pt>
                <c:pt idx="867">
                  <c:v>38475</c:v>
                </c:pt>
                <c:pt idx="868">
                  <c:v>38476</c:v>
                </c:pt>
                <c:pt idx="869">
                  <c:v>38477</c:v>
                </c:pt>
                <c:pt idx="870">
                  <c:v>38478</c:v>
                </c:pt>
                <c:pt idx="871">
                  <c:v>38481</c:v>
                </c:pt>
                <c:pt idx="872">
                  <c:v>38482</c:v>
                </c:pt>
                <c:pt idx="873">
                  <c:v>38483</c:v>
                </c:pt>
                <c:pt idx="874">
                  <c:v>38484</c:v>
                </c:pt>
                <c:pt idx="875">
                  <c:v>38485</c:v>
                </c:pt>
                <c:pt idx="876">
                  <c:v>38488</c:v>
                </c:pt>
                <c:pt idx="877">
                  <c:v>38489</c:v>
                </c:pt>
                <c:pt idx="878">
                  <c:v>38490</c:v>
                </c:pt>
                <c:pt idx="879">
                  <c:v>38491</c:v>
                </c:pt>
                <c:pt idx="880">
                  <c:v>38492</c:v>
                </c:pt>
                <c:pt idx="881">
                  <c:v>38495</c:v>
                </c:pt>
                <c:pt idx="882">
                  <c:v>38496</c:v>
                </c:pt>
                <c:pt idx="883">
                  <c:v>38497</c:v>
                </c:pt>
                <c:pt idx="884">
                  <c:v>38498</c:v>
                </c:pt>
                <c:pt idx="885">
                  <c:v>38499</c:v>
                </c:pt>
                <c:pt idx="886">
                  <c:v>38503</c:v>
                </c:pt>
                <c:pt idx="887">
                  <c:v>38504</c:v>
                </c:pt>
                <c:pt idx="888">
                  <c:v>38505</c:v>
                </c:pt>
                <c:pt idx="889">
                  <c:v>38506</c:v>
                </c:pt>
                <c:pt idx="890">
                  <c:v>38509</c:v>
                </c:pt>
                <c:pt idx="891">
                  <c:v>38510</c:v>
                </c:pt>
                <c:pt idx="892">
                  <c:v>38511</c:v>
                </c:pt>
                <c:pt idx="893">
                  <c:v>38512</c:v>
                </c:pt>
                <c:pt idx="894">
                  <c:v>38513</c:v>
                </c:pt>
                <c:pt idx="895">
                  <c:v>38516</c:v>
                </c:pt>
                <c:pt idx="896">
                  <c:v>38517</c:v>
                </c:pt>
                <c:pt idx="897">
                  <c:v>38518</c:v>
                </c:pt>
                <c:pt idx="898">
                  <c:v>38519</c:v>
                </c:pt>
                <c:pt idx="899">
                  <c:v>38520</c:v>
                </c:pt>
                <c:pt idx="900">
                  <c:v>38523</c:v>
                </c:pt>
                <c:pt idx="901">
                  <c:v>38524</c:v>
                </c:pt>
                <c:pt idx="902">
                  <c:v>38525</c:v>
                </c:pt>
                <c:pt idx="903">
                  <c:v>38526</c:v>
                </c:pt>
                <c:pt idx="904">
                  <c:v>38527</c:v>
                </c:pt>
                <c:pt idx="905">
                  <c:v>38530</c:v>
                </c:pt>
                <c:pt idx="906">
                  <c:v>38531</c:v>
                </c:pt>
                <c:pt idx="907">
                  <c:v>38532</c:v>
                </c:pt>
                <c:pt idx="908">
                  <c:v>38533</c:v>
                </c:pt>
                <c:pt idx="909">
                  <c:v>38534</c:v>
                </c:pt>
                <c:pt idx="910">
                  <c:v>38537</c:v>
                </c:pt>
                <c:pt idx="911">
                  <c:v>38538</c:v>
                </c:pt>
                <c:pt idx="912">
                  <c:v>38539</c:v>
                </c:pt>
                <c:pt idx="913">
                  <c:v>38540</c:v>
                </c:pt>
                <c:pt idx="914">
                  <c:v>38541</c:v>
                </c:pt>
                <c:pt idx="915">
                  <c:v>38544</c:v>
                </c:pt>
                <c:pt idx="916">
                  <c:v>38545</c:v>
                </c:pt>
                <c:pt idx="917">
                  <c:v>38546</c:v>
                </c:pt>
                <c:pt idx="918">
                  <c:v>38547</c:v>
                </c:pt>
                <c:pt idx="919">
                  <c:v>38548</c:v>
                </c:pt>
                <c:pt idx="920">
                  <c:v>38551</c:v>
                </c:pt>
                <c:pt idx="921">
                  <c:v>38552</c:v>
                </c:pt>
                <c:pt idx="922">
                  <c:v>38553</c:v>
                </c:pt>
                <c:pt idx="923">
                  <c:v>38554</c:v>
                </c:pt>
                <c:pt idx="924">
                  <c:v>38555</c:v>
                </c:pt>
                <c:pt idx="925">
                  <c:v>38558</c:v>
                </c:pt>
                <c:pt idx="926">
                  <c:v>38559</c:v>
                </c:pt>
                <c:pt idx="927">
                  <c:v>38560</c:v>
                </c:pt>
                <c:pt idx="928">
                  <c:v>38561</c:v>
                </c:pt>
                <c:pt idx="929">
                  <c:v>38562</c:v>
                </c:pt>
                <c:pt idx="930">
                  <c:v>38565</c:v>
                </c:pt>
                <c:pt idx="931">
                  <c:v>38566</c:v>
                </c:pt>
                <c:pt idx="932">
                  <c:v>38567</c:v>
                </c:pt>
                <c:pt idx="933">
                  <c:v>38568</c:v>
                </c:pt>
                <c:pt idx="934">
                  <c:v>38569</c:v>
                </c:pt>
                <c:pt idx="935">
                  <c:v>38572</c:v>
                </c:pt>
                <c:pt idx="936">
                  <c:v>38573</c:v>
                </c:pt>
                <c:pt idx="937">
                  <c:v>38574</c:v>
                </c:pt>
                <c:pt idx="938">
                  <c:v>38575</c:v>
                </c:pt>
                <c:pt idx="939">
                  <c:v>38576</c:v>
                </c:pt>
                <c:pt idx="940">
                  <c:v>38579</c:v>
                </c:pt>
                <c:pt idx="941">
                  <c:v>38580</c:v>
                </c:pt>
                <c:pt idx="942">
                  <c:v>38581</c:v>
                </c:pt>
                <c:pt idx="943">
                  <c:v>38582</c:v>
                </c:pt>
                <c:pt idx="944">
                  <c:v>38583</c:v>
                </c:pt>
                <c:pt idx="945">
                  <c:v>38586</c:v>
                </c:pt>
                <c:pt idx="946">
                  <c:v>38587</c:v>
                </c:pt>
                <c:pt idx="947">
                  <c:v>38588</c:v>
                </c:pt>
                <c:pt idx="948">
                  <c:v>38589</c:v>
                </c:pt>
                <c:pt idx="949">
                  <c:v>38590</c:v>
                </c:pt>
                <c:pt idx="950">
                  <c:v>38594</c:v>
                </c:pt>
                <c:pt idx="951">
                  <c:v>38595</c:v>
                </c:pt>
                <c:pt idx="952">
                  <c:v>38596</c:v>
                </c:pt>
                <c:pt idx="953">
                  <c:v>38597</c:v>
                </c:pt>
                <c:pt idx="954">
                  <c:v>38600</c:v>
                </c:pt>
                <c:pt idx="955">
                  <c:v>38601</c:v>
                </c:pt>
                <c:pt idx="956">
                  <c:v>38602</c:v>
                </c:pt>
                <c:pt idx="957">
                  <c:v>38603</c:v>
                </c:pt>
                <c:pt idx="958">
                  <c:v>38604</c:v>
                </c:pt>
                <c:pt idx="959">
                  <c:v>38607</c:v>
                </c:pt>
                <c:pt idx="960">
                  <c:v>38608</c:v>
                </c:pt>
                <c:pt idx="961">
                  <c:v>38609</c:v>
                </c:pt>
                <c:pt idx="962">
                  <c:v>38610</c:v>
                </c:pt>
                <c:pt idx="963">
                  <c:v>38611</c:v>
                </c:pt>
                <c:pt idx="964">
                  <c:v>38614</c:v>
                </c:pt>
                <c:pt idx="965">
                  <c:v>38615</c:v>
                </c:pt>
                <c:pt idx="966">
                  <c:v>38616</c:v>
                </c:pt>
                <c:pt idx="967">
                  <c:v>38617</c:v>
                </c:pt>
                <c:pt idx="968">
                  <c:v>38618</c:v>
                </c:pt>
                <c:pt idx="969">
                  <c:v>38621</c:v>
                </c:pt>
                <c:pt idx="970">
                  <c:v>38622</c:v>
                </c:pt>
                <c:pt idx="971">
                  <c:v>38623</c:v>
                </c:pt>
                <c:pt idx="972">
                  <c:v>38624</c:v>
                </c:pt>
                <c:pt idx="973">
                  <c:v>38625</c:v>
                </c:pt>
                <c:pt idx="974">
                  <c:v>38628</c:v>
                </c:pt>
                <c:pt idx="975">
                  <c:v>38629</c:v>
                </c:pt>
                <c:pt idx="976">
                  <c:v>38630</c:v>
                </c:pt>
                <c:pt idx="977">
                  <c:v>38631</c:v>
                </c:pt>
                <c:pt idx="978">
                  <c:v>38632</c:v>
                </c:pt>
                <c:pt idx="979">
                  <c:v>38635</c:v>
                </c:pt>
                <c:pt idx="980">
                  <c:v>38636</c:v>
                </c:pt>
                <c:pt idx="981">
                  <c:v>38637</c:v>
                </c:pt>
                <c:pt idx="982">
                  <c:v>38638</c:v>
                </c:pt>
                <c:pt idx="983">
                  <c:v>38639</c:v>
                </c:pt>
                <c:pt idx="984">
                  <c:v>38642</c:v>
                </c:pt>
                <c:pt idx="985">
                  <c:v>38643</c:v>
                </c:pt>
                <c:pt idx="986">
                  <c:v>38644</c:v>
                </c:pt>
                <c:pt idx="987">
                  <c:v>38645</c:v>
                </c:pt>
                <c:pt idx="988">
                  <c:v>38646</c:v>
                </c:pt>
                <c:pt idx="989">
                  <c:v>38649</c:v>
                </c:pt>
                <c:pt idx="990">
                  <c:v>38650</c:v>
                </c:pt>
                <c:pt idx="991">
                  <c:v>38651</c:v>
                </c:pt>
                <c:pt idx="992">
                  <c:v>38652</c:v>
                </c:pt>
                <c:pt idx="993">
                  <c:v>38653</c:v>
                </c:pt>
                <c:pt idx="994">
                  <c:v>38656</c:v>
                </c:pt>
                <c:pt idx="995">
                  <c:v>38657</c:v>
                </c:pt>
                <c:pt idx="996">
                  <c:v>38658</c:v>
                </c:pt>
                <c:pt idx="997">
                  <c:v>38659</c:v>
                </c:pt>
                <c:pt idx="998">
                  <c:v>38660</c:v>
                </c:pt>
                <c:pt idx="999">
                  <c:v>38663</c:v>
                </c:pt>
                <c:pt idx="1000">
                  <c:v>38664</c:v>
                </c:pt>
                <c:pt idx="1001">
                  <c:v>38665</c:v>
                </c:pt>
                <c:pt idx="1002">
                  <c:v>38666</c:v>
                </c:pt>
                <c:pt idx="1003">
                  <c:v>38667</c:v>
                </c:pt>
                <c:pt idx="1004">
                  <c:v>38670</c:v>
                </c:pt>
                <c:pt idx="1005">
                  <c:v>38671</c:v>
                </c:pt>
                <c:pt idx="1006">
                  <c:v>38672</c:v>
                </c:pt>
                <c:pt idx="1007">
                  <c:v>38673</c:v>
                </c:pt>
                <c:pt idx="1008">
                  <c:v>38674</c:v>
                </c:pt>
                <c:pt idx="1009">
                  <c:v>38677</c:v>
                </c:pt>
                <c:pt idx="1010">
                  <c:v>38678</c:v>
                </c:pt>
                <c:pt idx="1011">
                  <c:v>38679</c:v>
                </c:pt>
                <c:pt idx="1012">
                  <c:v>38680</c:v>
                </c:pt>
                <c:pt idx="1013">
                  <c:v>38681</c:v>
                </c:pt>
                <c:pt idx="1014">
                  <c:v>38684</c:v>
                </c:pt>
                <c:pt idx="1015">
                  <c:v>38685</c:v>
                </c:pt>
                <c:pt idx="1016">
                  <c:v>38686</c:v>
                </c:pt>
                <c:pt idx="1017">
                  <c:v>38687</c:v>
                </c:pt>
                <c:pt idx="1018">
                  <c:v>38688</c:v>
                </c:pt>
                <c:pt idx="1019">
                  <c:v>38691</c:v>
                </c:pt>
                <c:pt idx="1020">
                  <c:v>38692</c:v>
                </c:pt>
                <c:pt idx="1021">
                  <c:v>38693</c:v>
                </c:pt>
                <c:pt idx="1022">
                  <c:v>38694</c:v>
                </c:pt>
                <c:pt idx="1023">
                  <c:v>38695</c:v>
                </c:pt>
                <c:pt idx="1024">
                  <c:v>38698</c:v>
                </c:pt>
                <c:pt idx="1025">
                  <c:v>38699</c:v>
                </c:pt>
                <c:pt idx="1026">
                  <c:v>38700</c:v>
                </c:pt>
                <c:pt idx="1027">
                  <c:v>38701</c:v>
                </c:pt>
                <c:pt idx="1028">
                  <c:v>38702</c:v>
                </c:pt>
                <c:pt idx="1029">
                  <c:v>38705</c:v>
                </c:pt>
                <c:pt idx="1030">
                  <c:v>38706</c:v>
                </c:pt>
                <c:pt idx="1031">
                  <c:v>38707</c:v>
                </c:pt>
                <c:pt idx="1032">
                  <c:v>38708</c:v>
                </c:pt>
                <c:pt idx="1033">
                  <c:v>38709</c:v>
                </c:pt>
                <c:pt idx="1034">
                  <c:v>38713</c:v>
                </c:pt>
                <c:pt idx="1035">
                  <c:v>38714</c:v>
                </c:pt>
                <c:pt idx="1036">
                  <c:v>38715</c:v>
                </c:pt>
                <c:pt idx="1037">
                  <c:v>38716</c:v>
                </c:pt>
                <c:pt idx="1038">
                  <c:v>38720</c:v>
                </c:pt>
                <c:pt idx="1039">
                  <c:v>38721</c:v>
                </c:pt>
                <c:pt idx="1040">
                  <c:v>38722</c:v>
                </c:pt>
                <c:pt idx="1041">
                  <c:v>38723</c:v>
                </c:pt>
                <c:pt idx="1042">
                  <c:v>38726</c:v>
                </c:pt>
                <c:pt idx="1043">
                  <c:v>38727</c:v>
                </c:pt>
                <c:pt idx="1044">
                  <c:v>38728</c:v>
                </c:pt>
                <c:pt idx="1045">
                  <c:v>38729</c:v>
                </c:pt>
                <c:pt idx="1046">
                  <c:v>38730</c:v>
                </c:pt>
                <c:pt idx="1047">
                  <c:v>38733</c:v>
                </c:pt>
                <c:pt idx="1048">
                  <c:v>38734</c:v>
                </c:pt>
                <c:pt idx="1049">
                  <c:v>38735</c:v>
                </c:pt>
                <c:pt idx="1050">
                  <c:v>38736</c:v>
                </c:pt>
                <c:pt idx="1051">
                  <c:v>38737</c:v>
                </c:pt>
                <c:pt idx="1052">
                  <c:v>38740</c:v>
                </c:pt>
                <c:pt idx="1053">
                  <c:v>38741</c:v>
                </c:pt>
                <c:pt idx="1054">
                  <c:v>38742</c:v>
                </c:pt>
                <c:pt idx="1055">
                  <c:v>38743</c:v>
                </c:pt>
                <c:pt idx="1056">
                  <c:v>38744</c:v>
                </c:pt>
                <c:pt idx="1057">
                  <c:v>38747</c:v>
                </c:pt>
                <c:pt idx="1058">
                  <c:v>38748</c:v>
                </c:pt>
                <c:pt idx="1059">
                  <c:v>38749</c:v>
                </c:pt>
                <c:pt idx="1060">
                  <c:v>38750</c:v>
                </c:pt>
                <c:pt idx="1061">
                  <c:v>38751</c:v>
                </c:pt>
                <c:pt idx="1062">
                  <c:v>38754</c:v>
                </c:pt>
                <c:pt idx="1063">
                  <c:v>38755</c:v>
                </c:pt>
                <c:pt idx="1064">
                  <c:v>38756</c:v>
                </c:pt>
                <c:pt idx="1065">
                  <c:v>38757</c:v>
                </c:pt>
                <c:pt idx="1066">
                  <c:v>38758</c:v>
                </c:pt>
                <c:pt idx="1067">
                  <c:v>38761</c:v>
                </c:pt>
                <c:pt idx="1068">
                  <c:v>38762</c:v>
                </c:pt>
                <c:pt idx="1069">
                  <c:v>38763</c:v>
                </c:pt>
                <c:pt idx="1070">
                  <c:v>38764</c:v>
                </c:pt>
                <c:pt idx="1071">
                  <c:v>38765</c:v>
                </c:pt>
                <c:pt idx="1072">
                  <c:v>38768</c:v>
                </c:pt>
                <c:pt idx="1073">
                  <c:v>38769</c:v>
                </c:pt>
                <c:pt idx="1074">
                  <c:v>38770</c:v>
                </c:pt>
                <c:pt idx="1075">
                  <c:v>38771</c:v>
                </c:pt>
                <c:pt idx="1076">
                  <c:v>38772</c:v>
                </c:pt>
                <c:pt idx="1077">
                  <c:v>38775</c:v>
                </c:pt>
                <c:pt idx="1078">
                  <c:v>38776</c:v>
                </c:pt>
                <c:pt idx="1079">
                  <c:v>38777</c:v>
                </c:pt>
                <c:pt idx="1080">
                  <c:v>38778</c:v>
                </c:pt>
                <c:pt idx="1081">
                  <c:v>38779</c:v>
                </c:pt>
                <c:pt idx="1082">
                  <c:v>38782</c:v>
                </c:pt>
                <c:pt idx="1083">
                  <c:v>38783</c:v>
                </c:pt>
                <c:pt idx="1084">
                  <c:v>38784</c:v>
                </c:pt>
                <c:pt idx="1085">
                  <c:v>38785</c:v>
                </c:pt>
                <c:pt idx="1086">
                  <c:v>38786</c:v>
                </c:pt>
                <c:pt idx="1087">
                  <c:v>38789</c:v>
                </c:pt>
                <c:pt idx="1088">
                  <c:v>38790</c:v>
                </c:pt>
                <c:pt idx="1089">
                  <c:v>38791</c:v>
                </c:pt>
                <c:pt idx="1090">
                  <c:v>38792</c:v>
                </c:pt>
                <c:pt idx="1091">
                  <c:v>38793</c:v>
                </c:pt>
                <c:pt idx="1092">
                  <c:v>38796</c:v>
                </c:pt>
                <c:pt idx="1093">
                  <c:v>38797</c:v>
                </c:pt>
                <c:pt idx="1094">
                  <c:v>38798</c:v>
                </c:pt>
                <c:pt idx="1095">
                  <c:v>38799</c:v>
                </c:pt>
                <c:pt idx="1096">
                  <c:v>38800</c:v>
                </c:pt>
                <c:pt idx="1097">
                  <c:v>38803</c:v>
                </c:pt>
                <c:pt idx="1098">
                  <c:v>38804</c:v>
                </c:pt>
                <c:pt idx="1099">
                  <c:v>38805</c:v>
                </c:pt>
                <c:pt idx="1100">
                  <c:v>38806</c:v>
                </c:pt>
                <c:pt idx="1101">
                  <c:v>38807</c:v>
                </c:pt>
                <c:pt idx="1102">
                  <c:v>38810</c:v>
                </c:pt>
                <c:pt idx="1103">
                  <c:v>38811</c:v>
                </c:pt>
                <c:pt idx="1104">
                  <c:v>38812</c:v>
                </c:pt>
                <c:pt idx="1105">
                  <c:v>38813</c:v>
                </c:pt>
                <c:pt idx="1106">
                  <c:v>38814</c:v>
                </c:pt>
                <c:pt idx="1107">
                  <c:v>38817</c:v>
                </c:pt>
                <c:pt idx="1108">
                  <c:v>38818</c:v>
                </c:pt>
                <c:pt idx="1109">
                  <c:v>38819</c:v>
                </c:pt>
                <c:pt idx="1110">
                  <c:v>38820</c:v>
                </c:pt>
                <c:pt idx="1111">
                  <c:v>38825</c:v>
                </c:pt>
                <c:pt idx="1112">
                  <c:v>38826</c:v>
                </c:pt>
                <c:pt idx="1113">
                  <c:v>38827</c:v>
                </c:pt>
                <c:pt idx="1114">
                  <c:v>38828</c:v>
                </c:pt>
                <c:pt idx="1115">
                  <c:v>38831</c:v>
                </c:pt>
                <c:pt idx="1116">
                  <c:v>38832</c:v>
                </c:pt>
                <c:pt idx="1117">
                  <c:v>38833</c:v>
                </c:pt>
                <c:pt idx="1118">
                  <c:v>38834</c:v>
                </c:pt>
                <c:pt idx="1119">
                  <c:v>38835</c:v>
                </c:pt>
                <c:pt idx="1120">
                  <c:v>38839</c:v>
                </c:pt>
                <c:pt idx="1121">
                  <c:v>38840</c:v>
                </c:pt>
                <c:pt idx="1122">
                  <c:v>38841</c:v>
                </c:pt>
                <c:pt idx="1123">
                  <c:v>38842</c:v>
                </c:pt>
                <c:pt idx="1124">
                  <c:v>38845</c:v>
                </c:pt>
                <c:pt idx="1125">
                  <c:v>38846</c:v>
                </c:pt>
                <c:pt idx="1126">
                  <c:v>38847</c:v>
                </c:pt>
                <c:pt idx="1127">
                  <c:v>38848</c:v>
                </c:pt>
                <c:pt idx="1128">
                  <c:v>38849</c:v>
                </c:pt>
                <c:pt idx="1129">
                  <c:v>38852</c:v>
                </c:pt>
                <c:pt idx="1130">
                  <c:v>38853</c:v>
                </c:pt>
                <c:pt idx="1131">
                  <c:v>38854</c:v>
                </c:pt>
                <c:pt idx="1132">
                  <c:v>38855</c:v>
                </c:pt>
                <c:pt idx="1133">
                  <c:v>38856</c:v>
                </c:pt>
                <c:pt idx="1134">
                  <c:v>38859</c:v>
                </c:pt>
                <c:pt idx="1135">
                  <c:v>38860</c:v>
                </c:pt>
                <c:pt idx="1136">
                  <c:v>38861</c:v>
                </c:pt>
                <c:pt idx="1137">
                  <c:v>38862</c:v>
                </c:pt>
                <c:pt idx="1138">
                  <c:v>38863</c:v>
                </c:pt>
                <c:pt idx="1139">
                  <c:v>38867</c:v>
                </c:pt>
                <c:pt idx="1140">
                  <c:v>38868</c:v>
                </c:pt>
                <c:pt idx="1141">
                  <c:v>38869</c:v>
                </c:pt>
                <c:pt idx="1142">
                  <c:v>38870</c:v>
                </c:pt>
                <c:pt idx="1143">
                  <c:v>38873</c:v>
                </c:pt>
                <c:pt idx="1144">
                  <c:v>38874</c:v>
                </c:pt>
                <c:pt idx="1145">
                  <c:v>38875</c:v>
                </c:pt>
                <c:pt idx="1146">
                  <c:v>38876</c:v>
                </c:pt>
                <c:pt idx="1147">
                  <c:v>38877</c:v>
                </c:pt>
                <c:pt idx="1148">
                  <c:v>38880</c:v>
                </c:pt>
                <c:pt idx="1149">
                  <c:v>38881</c:v>
                </c:pt>
                <c:pt idx="1150">
                  <c:v>38882</c:v>
                </c:pt>
                <c:pt idx="1151">
                  <c:v>38883</c:v>
                </c:pt>
                <c:pt idx="1152">
                  <c:v>38884</c:v>
                </c:pt>
                <c:pt idx="1153">
                  <c:v>38887</c:v>
                </c:pt>
                <c:pt idx="1154">
                  <c:v>38888</c:v>
                </c:pt>
                <c:pt idx="1155">
                  <c:v>38889</c:v>
                </c:pt>
                <c:pt idx="1156">
                  <c:v>38890</c:v>
                </c:pt>
                <c:pt idx="1157">
                  <c:v>38891</c:v>
                </c:pt>
                <c:pt idx="1158">
                  <c:v>38894</c:v>
                </c:pt>
                <c:pt idx="1159">
                  <c:v>38895</c:v>
                </c:pt>
                <c:pt idx="1160">
                  <c:v>38896</c:v>
                </c:pt>
                <c:pt idx="1161">
                  <c:v>38897</c:v>
                </c:pt>
                <c:pt idx="1162">
                  <c:v>38898</c:v>
                </c:pt>
                <c:pt idx="1163">
                  <c:v>38901</c:v>
                </c:pt>
                <c:pt idx="1164">
                  <c:v>38902</c:v>
                </c:pt>
                <c:pt idx="1165">
                  <c:v>38903</c:v>
                </c:pt>
                <c:pt idx="1166">
                  <c:v>38904</c:v>
                </c:pt>
                <c:pt idx="1167">
                  <c:v>38905</c:v>
                </c:pt>
                <c:pt idx="1168">
                  <c:v>38908</c:v>
                </c:pt>
                <c:pt idx="1169">
                  <c:v>38909</c:v>
                </c:pt>
                <c:pt idx="1170">
                  <c:v>38910</c:v>
                </c:pt>
                <c:pt idx="1171">
                  <c:v>38911</c:v>
                </c:pt>
                <c:pt idx="1172">
                  <c:v>38912</c:v>
                </c:pt>
                <c:pt idx="1173">
                  <c:v>38915</c:v>
                </c:pt>
                <c:pt idx="1174">
                  <c:v>38916</c:v>
                </c:pt>
                <c:pt idx="1175">
                  <c:v>38917</c:v>
                </c:pt>
                <c:pt idx="1176">
                  <c:v>38918</c:v>
                </c:pt>
                <c:pt idx="1177">
                  <c:v>38919</c:v>
                </c:pt>
                <c:pt idx="1178">
                  <c:v>38922</c:v>
                </c:pt>
                <c:pt idx="1179">
                  <c:v>38923</c:v>
                </c:pt>
                <c:pt idx="1180">
                  <c:v>38924</c:v>
                </c:pt>
                <c:pt idx="1181">
                  <c:v>38925</c:v>
                </c:pt>
                <c:pt idx="1182">
                  <c:v>38926</c:v>
                </c:pt>
                <c:pt idx="1183">
                  <c:v>38929</c:v>
                </c:pt>
                <c:pt idx="1184">
                  <c:v>38930</c:v>
                </c:pt>
                <c:pt idx="1185">
                  <c:v>38931</c:v>
                </c:pt>
                <c:pt idx="1186">
                  <c:v>38932</c:v>
                </c:pt>
                <c:pt idx="1187">
                  <c:v>38933</c:v>
                </c:pt>
                <c:pt idx="1188">
                  <c:v>38936</c:v>
                </c:pt>
                <c:pt idx="1189">
                  <c:v>38937</c:v>
                </c:pt>
                <c:pt idx="1190">
                  <c:v>38938</c:v>
                </c:pt>
                <c:pt idx="1191">
                  <c:v>38939</c:v>
                </c:pt>
                <c:pt idx="1192">
                  <c:v>38940</c:v>
                </c:pt>
                <c:pt idx="1193">
                  <c:v>38943</c:v>
                </c:pt>
                <c:pt idx="1194">
                  <c:v>38944</c:v>
                </c:pt>
                <c:pt idx="1195">
                  <c:v>38945</c:v>
                </c:pt>
                <c:pt idx="1196">
                  <c:v>38946</c:v>
                </c:pt>
                <c:pt idx="1197">
                  <c:v>38947</c:v>
                </c:pt>
                <c:pt idx="1198">
                  <c:v>38950</c:v>
                </c:pt>
                <c:pt idx="1199">
                  <c:v>38951</c:v>
                </c:pt>
                <c:pt idx="1200">
                  <c:v>38952</c:v>
                </c:pt>
                <c:pt idx="1201">
                  <c:v>38953</c:v>
                </c:pt>
                <c:pt idx="1202">
                  <c:v>38954</c:v>
                </c:pt>
                <c:pt idx="1203">
                  <c:v>38958</c:v>
                </c:pt>
                <c:pt idx="1204">
                  <c:v>38959</c:v>
                </c:pt>
                <c:pt idx="1205">
                  <c:v>38960</c:v>
                </c:pt>
                <c:pt idx="1206">
                  <c:v>38961</c:v>
                </c:pt>
                <c:pt idx="1207">
                  <c:v>38964</c:v>
                </c:pt>
                <c:pt idx="1208">
                  <c:v>38965</c:v>
                </c:pt>
                <c:pt idx="1209">
                  <c:v>38966</c:v>
                </c:pt>
                <c:pt idx="1210">
                  <c:v>38967</c:v>
                </c:pt>
                <c:pt idx="1211">
                  <c:v>38968</c:v>
                </c:pt>
                <c:pt idx="1212">
                  <c:v>38971</c:v>
                </c:pt>
                <c:pt idx="1213">
                  <c:v>38972</c:v>
                </c:pt>
                <c:pt idx="1214">
                  <c:v>38973</c:v>
                </c:pt>
                <c:pt idx="1215">
                  <c:v>38974</c:v>
                </c:pt>
                <c:pt idx="1216">
                  <c:v>38975</c:v>
                </c:pt>
                <c:pt idx="1217">
                  <c:v>38978</c:v>
                </c:pt>
                <c:pt idx="1218">
                  <c:v>38979</c:v>
                </c:pt>
                <c:pt idx="1219">
                  <c:v>38980</c:v>
                </c:pt>
                <c:pt idx="1220">
                  <c:v>38981</c:v>
                </c:pt>
                <c:pt idx="1221">
                  <c:v>38982</c:v>
                </c:pt>
                <c:pt idx="1222">
                  <c:v>38985</c:v>
                </c:pt>
                <c:pt idx="1223">
                  <c:v>38986</c:v>
                </c:pt>
                <c:pt idx="1224">
                  <c:v>38987</c:v>
                </c:pt>
                <c:pt idx="1225">
                  <c:v>38988</c:v>
                </c:pt>
                <c:pt idx="1226">
                  <c:v>38989</c:v>
                </c:pt>
                <c:pt idx="1227">
                  <c:v>38992</c:v>
                </c:pt>
                <c:pt idx="1228">
                  <c:v>38993</c:v>
                </c:pt>
                <c:pt idx="1229">
                  <c:v>38994</c:v>
                </c:pt>
                <c:pt idx="1230">
                  <c:v>38995</c:v>
                </c:pt>
                <c:pt idx="1231">
                  <c:v>38996</c:v>
                </c:pt>
                <c:pt idx="1232">
                  <c:v>38999</c:v>
                </c:pt>
                <c:pt idx="1233">
                  <c:v>39000</c:v>
                </c:pt>
                <c:pt idx="1234">
                  <c:v>39001</c:v>
                </c:pt>
                <c:pt idx="1235">
                  <c:v>39002</c:v>
                </c:pt>
                <c:pt idx="1236">
                  <c:v>39003</c:v>
                </c:pt>
                <c:pt idx="1237">
                  <c:v>39006</c:v>
                </c:pt>
                <c:pt idx="1238">
                  <c:v>39007</c:v>
                </c:pt>
                <c:pt idx="1239">
                  <c:v>39008</c:v>
                </c:pt>
                <c:pt idx="1240">
                  <c:v>39009</c:v>
                </c:pt>
                <c:pt idx="1241">
                  <c:v>39010</c:v>
                </c:pt>
                <c:pt idx="1242">
                  <c:v>39013</c:v>
                </c:pt>
                <c:pt idx="1243">
                  <c:v>39014</c:v>
                </c:pt>
                <c:pt idx="1244">
                  <c:v>39015</c:v>
                </c:pt>
                <c:pt idx="1245">
                  <c:v>39016</c:v>
                </c:pt>
                <c:pt idx="1246">
                  <c:v>39017</c:v>
                </c:pt>
                <c:pt idx="1247">
                  <c:v>39020</c:v>
                </c:pt>
                <c:pt idx="1248">
                  <c:v>39021</c:v>
                </c:pt>
                <c:pt idx="1249">
                  <c:v>39022</c:v>
                </c:pt>
                <c:pt idx="1250">
                  <c:v>39023</c:v>
                </c:pt>
                <c:pt idx="1251">
                  <c:v>39024</c:v>
                </c:pt>
                <c:pt idx="1252">
                  <c:v>39027</c:v>
                </c:pt>
                <c:pt idx="1253">
                  <c:v>39028</c:v>
                </c:pt>
                <c:pt idx="1254">
                  <c:v>39029</c:v>
                </c:pt>
                <c:pt idx="1255">
                  <c:v>39030</c:v>
                </c:pt>
                <c:pt idx="1256">
                  <c:v>39031</c:v>
                </c:pt>
                <c:pt idx="1257">
                  <c:v>39034</c:v>
                </c:pt>
                <c:pt idx="1258">
                  <c:v>39035</c:v>
                </c:pt>
                <c:pt idx="1259">
                  <c:v>39036</c:v>
                </c:pt>
                <c:pt idx="1260">
                  <c:v>39037</c:v>
                </c:pt>
                <c:pt idx="1261">
                  <c:v>39038</c:v>
                </c:pt>
                <c:pt idx="1262">
                  <c:v>39041</c:v>
                </c:pt>
                <c:pt idx="1263">
                  <c:v>39042</c:v>
                </c:pt>
                <c:pt idx="1264">
                  <c:v>39043</c:v>
                </c:pt>
                <c:pt idx="1265">
                  <c:v>39044</c:v>
                </c:pt>
                <c:pt idx="1266">
                  <c:v>39045</c:v>
                </c:pt>
                <c:pt idx="1267">
                  <c:v>39048</c:v>
                </c:pt>
                <c:pt idx="1268">
                  <c:v>39049</c:v>
                </c:pt>
                <c:pt idx="1269">
                  <c:v>39050</c:v>
                </c:pt>
                <c:pt idx="1270">
                  <c:v>39051</c:v>
                </c:pt>
                <c:pt idx="1271">
                  <c:v>39052</c:v>
                </c:pt>
                <c:pt idx="1272">
                  <c:v>39055</c:v>
                </c:pt>
                <c:pt idx="1273">
                  <c:v>39056</c:v>
                </c:pt>
                <c:pt idx="1274">
                  <c:v>39057</c:v>
                </c:pt>
                <c:pt idx="1275">
                  <c:v>39058</c:v>
                </c:pt>
                <c:pt idx="1276">
                  <c:v>39059</c:v>
                </c:pt>
                <c:pt idx="1277">
                  <c:v>39062</c:v>
                </c:pt>
                <c:pt idx="1278">
                  <c:v>39063</c:v>
                </c:pt>
                <c:pt idx="1279">
                  <c:v>39064</c:v>
                </c:pt>
                <c:pt idx="1280">
                  <c:v>39065</c:v>
                </c:pt>
                <c:pt idx="1281">
                  <c:v>39066</c:v>
                </c:pt>
                <c:pt idx="1282">
                  <c:v>39069</c:v>
                </c:pt>
                <c:pt idx="1283">
                  <c:v>39070</c:v>
                </c:pt>
                <c:pt idx="1284">
                  <c:v>39071</c:v>
                </c:pt>
                <c:pt idx="1285">
                  <c:v>39072</c:v>
                </c:pt>
                <c:pt idx="1286">
                  <c:v>39073</c:v>
                </c:pt>
                <c:pt idx="1287">
                  <c:v>39078</c:v>
                </c:pt>
                <c:pt idx="1288">
                  <c:v>39079</c:v>
                </c:pt>
                <c:pt idx="1289">
                  <c:v>39080</c:v>
                </c:pt>
                <c:pt idx="1290">
                  <c:v>39084</c:v>
                </c:pt>
                <c:pt idx="1291">
                  <c:v>39085</c:v>
                </c:pt>
                <c:pt idx="1292">
                  <c:v>39086</c:v>
                </c:pt>
                <c:pt idx="1293">
                  <c:v>39087</c:v>
                </c:pt>
                <c:pt idx="1294">
                  <c:v>39090</c:v>
                </c:pt>
                <c:pt idx="1295">
                  <c:v>39091</c:v>
                </c:pt>
                <c:pt idx="1296">
                  <c:v>39092</c:v>
                </c:pt>
                <c:pt idx="1297">
                  <c:v>39093</c:v>
                </c:pt>
                <c:pt idx="1298">
                  <c:v>39094</c:v>
                </c:pt>
                <c:pt idx="1299">
                  <c:v>39097</c:v>
                </c:pt>
                <c:pt idx="1300">
                  <c:v>39098</c:v>
                </c:pt>
                <c:pt idx="1301">
                  <c:v>39099</c:v>
                </c:pt>
                <c:pt idx="1302">
                  <c:v>39100</c:v>
                </c:pt>
                <c:pt idx="1303">
                  <c:v>39101</c:v>
                </c:pt>
                <c:pt idx="1304">
                  <c:v>39104</c:v>
                </c:pt>
                <c:pt idx="1305">
                  <c:v>39105</c:v>
                </c:pt>
                <c:pt idx="1306">
                  <c:v>39106</c:v>
                </c:pt>
                <c:pt idx="1307">
                  <c:v>39107</c:v>
                </c:pt>
                <c:pt idx="1308">
                  <c:v>39108</c:v>
                </c:pt>
                <c:pt idx="1309">
                  <c:v>39111</c:v>
                </c:pt>
                <c:pt idx="1310">
                  <c:v>39112</c:v>
                </c:pt>
                <c:pt idx="1311">
                  <c:v>39113</c:v>
                </c:pt>
                <c:pt idx="1312">
                  <c:v>39114</c:v>
                </c:pt>
                <c:pt idx="1313">
                  <c:v>39115</c:v>
                </c:pt>
                <c:pt idx="1314">
                  <c:v>39118</c:v>
                </c:pt>
                <c:pt idx="1315">
                  <c:v>39119</c:v>
                </c:pt>
                <c:pt idx="1316">
                  <c:v>39120</c:v>
                </c:pt>
                <c:pt idx="1317">
                  <c:v>39121</c:v>
                </c:pt>
                <c:pt idx="1318">
                  <c:v>39122</c:v>
                </c:pt>
                <c:pt idx="1319">
                  <c:v>39125</c:v>
                </c:pt>
                <c:pt idx="1320">
                  <c:v>39126</c:v>
                </c:pt>
                <c:pt idx="1321">
                  <c:v>39127</c:v>
                </c:pt>
                <c:pt idx="1322">
                  <c:v>39128</c:v>
                </c:pt>
                <c:pt idx="1323">
                  <c:v>39129</c:v>
                </c:pt>
                <c:pt idx="1324">
                  <c:v>39132</c:v>
                </c:pt>
                <c:pt idx="1325">
                  <c:v>39133</c:v>
                </c:pt>
                <c:pt idx="1326">
                  <c:v>39134</c:v>
                </c:pt>
                <c:pt idx="1327">
                  <c:v>39135</c:v>
                </c:pt>
                <c:pt idx="1328">
                  <c:v>39136</c:v>
                </c:pt>
                <c:pt idx="1329">
                  <c:v>39139</c:v>
                </c:pt>
                <c:pt idx="1330">
                  <c:v>39140</c:v>
                </c:pt>
                <c:pt idx="1331">
                  <c:v>39141</c:v>
                </c:pt>
                <c:pt idx="1332">
                  <c:v>39142</c:v>
                </c:pt>
                <c:pt idx="1333">
                  <c:v>39143</c:v>
                </c:pt>
                <c:pt idx="1334">
                  <c:v>39146</c:v>
                </c:pt>
                <c:pt idx="1335">
                  <c:v>39147</c:v>
                </c:pt>
                <c:pt idx="1336">
                  <c:v>39148</c:v>
                </c:pt>
                <c:pt idx="1337">
                  <c:v>39149</c:v>
                </c:pt>
                <c:pt idx="1338">
                  <c:v>39150</c:v>
                </c:pt>
                <c:pt idx="1339">
                  <c:v>39153</c:v>
                </c:pt>
                <c:pt idx="1340">
                  <c:v>39154</c:v>
                </c:pt>
                <c:pt idx="1341">
                  <c:v>39155</c:v>
                </c:pt>
                <c:pt idx="1342">
                  <c:v>39156</c:v>
                </c:pt>
                <c:pt idx="1343">
                  <c:v>39157</c:v>
                </c:pt>
                <c:pt idx="1344">
                  <c:v>39160</c:v>
                </c:pt>
                <c:pt idx="1345">
                  <c:v>39161</c:v>
                </c:pt>
                <c:pt idx="1346">
                  <c:v>39162</c:v>
                </c:pt>
                <c:pt idx="1347">
                  <c:v>39163</c:v>
                </c:pt>
                <c:pt idx="1348">
                  <c:v>39164</c:v>
                </c:pt>
                <c:pt idx="1349">
                  <c:v>39167</c:v>
                </c:pt>
                <c:pt idx="1350">
                  <c:v>39168</c:v>
                </c:pt>
                <c:pt idx="1351">
                  <c:v>39169</c:v>
                </c:pt>
                <c:pt idx="1352">
                  <c:v>39170</c:v>
                </c:pt>
                <c:pt idx="1353">
                  <c:v>39171</c:v>
                </c:pt>
                <c:pt idx="1354">
                  <c:v>39174</c:v>
                </c:pt>
                <c:pt idx="1355">
                  <c:v>39175</c:v>
                </c:pt>
                <c:pt idx="1356">
                  <c:v>39176</c:v>
                </c:pt>
                <c:pt idx="1357">
                  <c:v>39177</c:v>
                </c:pt>
                <c:pt idx="1358">
                  <c:v>39182</c:v>
                </c:pt>
                <c:pt idx="1359">
                  <c:v>39183</c:v>
                </c:pt>
                <c:pt idx="1360">
                  <c:v>39184</c:v>
                </c:pt>
                <c:pt idx="1361">
                  <c:v>39185</c:v>
                </c:pt>
                <c:pt idx="1362">
                  <c:v>39188</c:v>
                </c:pt>
                <c:pt idx="1363">
                  <c:v>39189</c:v>
                </c:pt>
                <c:pt idx="1364">
                  <c:v>39190</c:v>
                </c:pt>
                <c:pt idx="1365">
                  <c:v>39191</c:v>
                </c:pt>
                <c:pt idx="1366">
                  <c:v>39192</c:v>
                </c:pt>
                <c:pt idx="1367">
                  <c:v>39195</c:v>
                </c:pt>
                <c:pt idx="1368">
                  <c:v>39196</c:v>
                </c:pt>
                <c:pt idx="1369">
                  <c:v>39197</c:v>
                </c:pt>
                <c:pt idx="1370">
                  <c:v>39198</c:v>
                </c:pt>
                <c:pt idx="1371">
                  <c:v>39199</c:v>
                </c:pt>
                <c:pt idx="1372">
                  <c:v>39202</c:v>
                </c:pt>
                <c:pt idx="1373">
                  <c:v>39203</c:v>
                </c:pt>
                <c:pt idx="1374">
                  <c:v>39204</c:v>
                </c:pt>
                <c:pt idx="1375">
                  <c:v>39205</c:v>
                </c:pt>
                <c:pt idx="1376">
                  <c:v>39206</c:v>
                </c:pt>
                <c:pt idx="1377">
                  <c:v>39210</c:v>
                </c:pt>
                <c:pt idx="1378">
                  <c:v>39211</c:v>
                </c:pt>
                <c:pt idx="1379">
                  <c:v>39212</c:v>
                </c:pt>
                <c:pt idx="1380">
                  <c:v>39213</c:v>
                </c:pt>
                <c:pt idx="1381">
                  <c:v>39216</c:v>
                </c:pt>
                <c:pt idx="1382">
                  <c:v>39217</c:v>
                </c:pt>
                <c:pt idx="1383">
                  <c:v>39218</c:v>
                </c:pt>
                <c:pt idx="1384">
                  <c:v>39219</c:v>
                </c:pt>
                <c:pt idx="1385">
                  <c:v>39220</c:v>
                </c:pt>
                <c:pt idx="1386">
                  <c:v>39223</c:v>
                </c:pt>
                <c:pt idx="1387">
                  <c:v>39224</c:v>
                </c:pt>
                <c:pt idx="1388">
                  <c:v>39225</c:v>
                </c:pt>
                <c:pt idx="1389">
                  <c:v>39226</c:v>
                </c:pt>
                <c:pt idx="1390">
                  <c:v>39227</c:v>
                </c:pt>
                <c:pt idx="1391">
                  <c:v>39231</c:v>
                </c:pt>
                <c:pt idx="1392">
                  <c:v>39232</c:v>
                </c:pt>
                <c:pt idx="1393">
                  <c:v>39233</c:v>
                </c:pt>
                <c:pt idx="1394">
                  <c:v>39234</c:v>
                </c:pt>
                <c:pt idx="1395">
                  <c:v>39237</c:v>
                </c:pt>
                <c:pt idx="1396">
                  <c:v>39238</c:v>
                </c:pt>
                <c:pt idx="1397">
                  <c:v>39239</c:v>
                </c:pt>
                <c:pt idx="1398">
                  <c:v>39240</c:v>
                </c:pt>
                <c:pt idx="1399">
                  <c:v>39241</c:v>
                </c:pt>
                <c:pt idx="1400">
                  <c:v>39244</c:v>
                </c:pt>
                <c:pt idx="1401">
                  <c:v>39245</c:v>
                </c:pt>
                <c:pt idx="1402">
                  <c:v>39246</c:v>
                </c:pt>
                <c:pt idx="1403">
                  <c:v>39247</c:v>
                </c:pt>
                <c:pt idx="1404">
                  <c:v>39248</c:v>
                </c:pt>
                <c:pt idx="1405">
                  <c:v>39251</c:v>
                </c:pt>
                <c:pt idx="1406">
                  <c:v>39252</c:v>
                </c:pt>
                <c:pt idx="1407">
                  <c:v>39253</c:v>
                </c:pt>
                <c:pt idx="1408">
                  <c:v>39254</c:v>
                </c:pt>
                <c:pt idx="1409">
                  <c:v>39255</c:v>
                </c:pt>
                <c:pt idx="1410">
                  <c:v>39258</c:v>
                </c:pt>
                <c:pt idx="1411">
                  <c:v>39259</c:v>
                </c:pt>
                <c:pt idx="1412">
                  <c:v>39260</c:v>
                </c:pt>
                <c:pt idx="1413">
                  <c:v>39261</c:v>
                </c:pt>
                <c:pt idx="1414">
                  <c:v>39262</c:v>
                </c:pt>
                <c:pt idx="1415">
                  <c:v>39265</c:v>
                </c:pt>
                <c:pt idx="1416">
                  <c:v>39266</c:v>
                </c:pt>
                <c:pt idx="1417">
                  <c:v>39267</c:v>
                </c:pt>
                <c:pt idx="1418">
                  <c:v>39268</c:v>
                </c:pt>
                <c:pt idx="1419">
                  <c:v>39269</c:v>
                </c:pt>
                <c:pt idx="1420">
                  <c:v>39272</c:v>
                </c:pt>
                <c:pt idx="1421">
                  <c:v>39273</c:v>
                </c:pt>
                <c:pt idx="1422">
                  <c:v>39274</c:v>
                </c:pt>
                <c:pt idx="1423">
                  <c:v>39275</c:v>
                </c:pt>
                <c:pt idx="1424">
                  <c:v>39276</c:v>
                </c:pt>
                <c:pt idx="1425">
                  <c:v>39279</c:v>
                </c:pt>
                <c:pt idx="1426">
                  <c:v>39280</c:v>
                </c:pt>
                <c:pt idx="1427">
                  <c:v>39281</c:v>
                </c:pt>
                <c:pt idx="1428">
                  <c:v>39282</c:v>
                </c:pt>
                <c:pt idx="1429">
                  <c:v>39283</c:v>
                </c:pt>
                <c:pt idx="1430">
                  <c:v>39286</c:v>
                </c:pt>
                <c:pt idx="1431">
                  <c:v>39287</c:v>
                </c:pt>
                <c:pt idx="1432">
                  <c:v>39288</c:v>
                </c:pt>
                <c:pt idx="1433">
                  <c:v>39289</c:v>
                </c:pt>
                <c:pt idx="1434">
                  <c:v>39290</c:v>
                </c:pt>
                <c:pt idx="1435">
                  <c:v>39293</c:v>
                </c:pt>
                <c:pt idx="1436">
                  <c:v>39294</c:v>
                </c:pt>
                <c:pt idx="1437">
                  <c:v>39295</c:v>
                </c:pt>
                <c:pt idx="1438">
                  <c:v>39296</c:v>
                </c:pt>
                <c:pt idx="1439">
                  <c:v>39297</c:v>
                </c:pt>
                <c:pt idx="1440">
                  <c:v>39300</c:v>
                </c:pt>
                <c:pt idx="1441">
                  <c:v>39301</c:v>
                </c:pt>
                <c:pt idx="1442">
                  <c:v>39302</c:v>
                </c:pt>
                <c:pt idx="1443">
                  <c:v>39303</c:v>
                </c:pt>
                <c:pt idx="1444">
                  <c:v>39304</c:v>
                </c:pt>
                <c:pt idx="1445">
                  <c:v>39307</c:v>
                </c:pt>
                <c:pt idx="1446">
                  <c:v>39308</c:v>
                </c:pt>
                <c:pt idx="1447">
                  <c:v>39309</c:v>
                </c:pt>
                <c:pt idx="1448">
                  <c:v>39310</c:v>
                </c:pt>
                <c:pt idx="1449">
                  <c:v>39311</c:v>
                </c:pt>
                <c:pt idx="1450">
                  <c:v>39314</c:v>
                </c:pt>
                <c:pt idx="1451">
                  <c:v>39315</c:v>
                </c:pt>
                <c:pt idx="1452">
                  <c:v>39316</c:v>
                </c:pt>
                <c:pt idx="1453">
                  <c:v>39317</c:v>
                </c:pt>
                <c:pt idx="1454">
                  <c:v>39318</c:v>
                </c:pt>
                <c:pt idx="1455">
                  <c:v>39322</c:v>
                </c:pt>
                <c:pt idx="1456">
                  <c:v>39323</c:v>
                </c:pt>
                <c:pt idx="1457">
                  <c:v>39324</c:v>
                </c:pt>
                <c:pt idx="1458">
                  <c:v>39325</c:v>
                </c:pt>
                <c:pt idx="1459">
                  <c:v>39328</c:v>
                </c:pt>
                <c:pt idx="1460">
                  <c:v>39329</c:v>
                </c:pt>
                <c:pt idx="1461">
                  <c:v>39330</c:v>
                </c:pt>
                <c:pt idx="1462">
                  <c:v>39331</c:v>
                </c:pt>
                <c:pt idx="1463">
                  <c:v>39332</c:v>
                </c:pt>
                <c:pt idx="1464">
                  <c:v>39335</c:v>
                </c:pt>
                <c:pt idx="1465">
                  <c:v>39336</c:v>
                </c:pt>
                <c:pt idx="1466">
                  <c:v>39337</c:v>
                </c:pt>
                <c:pt idx="1467">
                  <c:v>39338</c:v>
                </c:pt>
                <c:pt idx="1468">
                  <c:v>39339</c:v>
                </c:pt>
                <c:pt idx="1469">
                  <c:v>39342</c:v>
                </c:pt>
                <c:pt idx="1470">
                  <c:v>39343</c:v>
                </c:pt>
                <c:pt idx="1471">
                  <c:v>39344</c:v>
                </c:pt>
                <c:pt idx="1472">
                  <c:v>39345</c:v>
                </c:pt>
                <c:pt idx="1473">
                  <c:v>39346</c:v>
                </c:pt>
                <c:pt idx="1474">
                  <c:v>39349</c:v>
                </c:pt>
                <c:pt idx="1475">
                  <c:v>39350</c:v>
                </c:pt>
                <c:pt idx="1476">
                  <c:v>39351</c:v>
                </c:pt>
                <c:pt idx="1477">
                  <c:v>39352</c:v>
                </c:pt>
                <c:pt idx="1478">
                  <c:v>39353</c:v>
                </c:pt>
                <c:pt idx="1479">
                  <c:v>39356</c:v>
                </c:pt>
                <c:pt idx="1480">
                  <c:v>39357</c:v>
                </c:pt>
                <c:pt idx="1481">
                  <c:v>39358</c:v>
                </c:pt>
                <c:pt idx="1482">
                  <c:v>39359</c:v>
                </c:pt>
                <c:pt idx="1483">
                  <c:v>39360</c:v>
                </c:pt>
                <c:pt idx="1484">
                  <c:v>39363</c:v>
                </c:pt>
                <c:pt idx="1485">
                  <c:v>39364</c:v>
                </c:pt>
                <c:pt idx="1486">
                  <c:v>39365</c:v>
                </c:pt>
                <c:pt idx="1487">
                  <c:v>39366</c:v>
                </c:pt>
                <c:pt idx="1488">
                  <c:v>39367</c:v>
                </c:pt>
                <c:pt idx="1489">
                  <c:v>39370</c:v>
                </c:pt>
                <c:pt idx="1490">
                  <c:v>39371</c:v>
                </c:pt>
                <c:pt idx="1491">
                  <c:v>39372</c:v>
                </c:pt>
                <c:pt idx="1492">
                  <c:v>39373</c:v>
                </c:pt>
                <c:pt idx="1493">
                  <c:v>39374</c:v>
                </c:pt>
                <c:pt idx="1494">
                  <c:v>39377</c:v>
                </c:pt>
                <c:pt idx="1495">
                  <c:v>39378</c:v>
                </c:pt>
                <c:pt idx="1496">
                  <c:v>39379</c:v>
                </c:pt>
                <c:pt idx="1497">
                  <c:v>39380</c:v>
                </c:pt>
                <c:pt idx="1498">
                  <c:v>39381</c:v>
                </c:pt>
                <c:pt idx="1499">
                  <c:v>39384</c:v>
                </c:pt>
                <c:pt idx="1500">
                  <c:v>39385</c:v>
                </c:pt>
                <c:pt idx="1501">
                  <c:v>39386</c:v>
                </c:pt>
                <c:pt idx="1502">
                  <c:v>39387</c:v>
                </c:pt>
                <c:pt idx="1503">
                  <c:v>39388</c:v>
                </c:pt>
                <c:pt idx="1504">
                  <c:v>39391</c:v>
                </c:pt>
                <c:pt idx="1505">
                  <c:v>39392</c:v>
                </c:pt>
                <c:pt idx="1506">
                  <c:v>39393</c:v>
                </c:pt>
                <c:pt idx="1507">
                  <c:v>39394</c:v>
                </c:pt>
                <c:pt idx="1508">
                  <c:v>39395</c:v>
                </c:pt>
                <c:pt idx="1509">
                  <c:v>39398</c:v>
                </c:pt>
                <c:pt idx="1510">
                  <c:v>39399</c:v>
                </c:pt>
                <c:pt idx="1511">
                  <c:v>39400</c:v>
                </c:pt>
                <c:pt idx="1512">
                  <c:v>39401</c:v>
                </c:pt>
                <c:pt idx="1513">
                  <c:v>39402</c:v>
                </c:pt>
                <c:pt idx="1514">
                  <c:v>39405</c:v>
                </c:pt>
                <c:pt idx="1515">
                  <c:v>39406</c:v>
                </c:pt>
                <c:pt idx="1516">
                  <c:v>39407</c:v>
                </c:pt>
                <c:pt idx="1517">
                  <c:v>39408</c:v>
                </c:pt>
                <c:pt idx="1518">
                  <c:v>39409</c:v>
                </c:pt>
                <c:pt idx="1519">
                  <c:v>39412</c:v>
                </c:pt>
                <c:pt idx="1520">
                  <c:v>39413</c:v>
                </c:pt>
                <c:pt idx="1521">
                  <c:v>39414</c:v>
                </c:pt>
                <c:pt idx="1522">
                  <c:v>39415</c:v>
                </c:pt>
                <c:pt idx="1523">
                  <c:v>39416</c:v>
                </c:pt>
                <c:pt idx="1524">
                  <c:v>39419</c:v>
                </c:pt>
                <c:pt idx="1525">
                  <c:v>39420</c:v>
                </c:pt>
                <c:pt idx="1526">
                  <c:v>39421</c:v>
                </c:pt>
                <c:pt idx="1527">
                  <c:v>39422</c:v>
                </c:pt>
                <c:pt idx="1528">
                  <c:v>39423</c:v>
                </c:pt>
                <c:pt idx="1529">
                  <c:v>39426</c:v>
                </c:pt>
                <c:pt idx="1530">
                  <c:v>39427</c:v>
                </c:pt>
                <c:pt idx="1531">
                  <c:v>39428</c:v>
                </c:pt>
                <c:pt idx="1532">
                  <c:v>39429</c:v>
                </c:pt>
                <c:pt idx="1533">
                  <c:v>39430</c:v>
                </c:pt>
                <c:pt idx="1534">
                  <c:v>39433</c:v>
                </c:pt>
                <c:pt idx="1535">
                  <c:v>39434</c:v>
                </c:pt>
                <c:pt idx="1536">
                  <c:v>39435</c:v>
                </c:pt>
                <c:pt idx="1537">
                  <c:v>39436</c:v>
                </c:pt>
                <c:pt idx="1538">
                  <c:v>39437</c:v>
                </c:pt>
                <c:pt idx="1539">
                  <c:v>39440</c:v>
                </c:pt>
                <c:pt idx="1540">
                  <c:v>39442</c:v>
                </c:pt>
                <c:pt idx="1541">
                  <c:v>39443</c:v>
                </c:pt>
                <c:pt idx="1542">
                  <c:v>39444</c:v>
                </c:pt>
                <c:pt idx="1543">
                  <c:v>39447</c:v>
                </c:pt>
                <c:pt idx="1544">
                  <c:v>39449</c:v>
                </c:pt>
                <c:pt idx="1545">
                  <c:v>39450</c:v>
                </c:pt>
                <c:pt idx="1546">
                  <c:v>39451</c:v>
                </c:pt>
                <c:pt idx="1547">
                  <c:v>39454</c:v>
                </c:pt>
                <c:pt idx="1548">
                  <c:v>39455</c:v>
                </c:pt>
                <c:pt idx="1549">
                  <c:v>39456</c:v>
                </c:pt>
                <c:pt idx="1550">
                  <c:v>39457</c:v>
                </c:pt>
                <c:pt idx="1551">
                  <c:v>39458</c:v>
                </c:pt>
                <c:pt idx="1552">
                  <c:v>39461</c:v>
                </c:pt>
                <c:pt idx="1553">
                  <c:v>39462</c:v>
                </c:pt>
                <c:pt idx="1554">
                  <c:v>39463</c:v>
                </c:pt>
                <c:pt idx="1555">
                  <c:v>39464</c:v>
                </c:pt>
                <c:pt idx="1556">
                  <c:v>39465</c:v>
                </c:pt>
                <c:pt idx="1557">
                  <c:v>39468</c:v>
                </c:pt>
                <c:pt idx="1558">
                  <c:v>39469</c:v>
                </c:pt>
                <c:pt idx="1559">
                  <c:v>39470</c:v>
                </c:pt>
                <c:pt idx="1560">
                  <c:v>39471</c:v>
                </c:pt>
                <c:pt idx="1561">
                  <c:v>39472</c:v>
                </c:pt>
                <c:pt idx="1562">
                  <c:v>39475</c:v>
                </c:pt>
                <c:pt idx="1563">
                  <c:v>39476</c:v>
                </c:pt>
                <c:pt idx="1564">
                  <c:v>39477</c:v>
                </c:pt>
                <c:pt idx="1565">
                  <c:v>39478</c:v>
                </c:pt>
                <c:pt idx="1566">
                  <c:v>39479</c:v>
                </c:pt>
                <c:pt idx="1567">
                  <c:v>39482</c:v>
                </c:pt>
                <c:pt idx="1568">
                  <c:v>39483</c:v>
                </c:pt>
                <c:pt idx="1569">
                  <c:v>39484</c:v>
                </c:pt>
                <c:pt idx="1570">
                  <c:v>39485</c:v>
                </c:pt>
                <c:pt idx="1571">
                  <c:v>39486</c:v>
                </c:pt>
                <c:pt idx="1572">
                  <c:v>39489</c:v>
                </c:pt>
                <c:pt idx="1573">
                  <c:v>39490</c:v>
                </c:pt>
                <c:pt idx="1574">
                  <c:v>39491</c:v>
                </c:pt>
                <c:pt idx="1575">
                  <c:v>39492</c:v>
                </c:pt>
                <c:pt idx="1576">
                  <c:v>39493</c:v>
                </c:pt>
                <c:pt idx="1577">
                  <c:v>39496</c:v>
                </c:pt>
                <c:pt idx="1578">
                  <c:v>39497</c:v>
                </c:pt>
                <c:pt idx="1579">
                  <c:v>39498</c:v>
                </c:pt>
                <c:pt idx="1580">
                  <c:v>39499</c:v>
                </c:pt>
                <c:pt idx="1581">
                  <c:v>39500</c:v>
                </c:pt>
                <c:pt idx="1582">
                  <c:v>39503</c:v>
                </c:pt>
                <c:pt idx="1583">
                  <c:v>39504</c:v>
                </c:pt>
                <c:pt idx="1584">
                  <c:v>39505</c:v>
                </c:pt>
                <c:pt idx="1585">
                  <c:v>39506</c:v>
                </c:pt>
                <c:pt idx="1586">
                  <c:v>39507</c:v>
                </c:pt>
                <c:pt idx="1587">
                  <c:v>39510</c:v>
                </c:pt>
                <c:pt idx="1588">
                  <c:v>39511</c:v>
                </c:pt>
                <c:pt idx="1589">
                  <c:v>39512</c:v>
                </c:pt>
                <c:pt idx="1590">
                  <c:v>39513</c:v>
                </c:pt>
                <c:pt idx="1591">
                  <c:v>39514</c:v>
                </c:pt>
                <c:pt idx="1592">
                  <c:v>39517</c:v>
                </c:pt>
                <c:pt idx="1593">
                  <c:v>39518</c:v>
                </c:pt>
                <c:pt idx="1594">
                  <c:v>39519</c:v>
                </c:pt>
                <c:pt idx="1595">
                  <c:v>39520</c:v>
                </c:pt>
                <c:pt idx="1596">
                  <c:v>39521</c:v>
                </c:pt>
                <c:pt idx="1597">
                  <c:v>39524</c:v>
                </c:pt>
                <c:pt idx="1598">
                  <c:v>39525</c:v>
                </c:pt>
                <c:pt idx="1599">
                  <c:v>39526</c:v>
                </c:pt>
                <c:pt idx="1600">
                  <c:v>39527</c:v>
                </c:pt>
                <c:pt idx="1601">
                  <c:v>39532</c:v>
                </c:pt>
                <c:pt idx="1602">
                  <c:v>39533</c:v>
                </c:pt>
                <c:pt idx="1603">
                  <c:v>39534</c:v>
                </c:pt>
                <c:pt idx="1604">
                  <c:v>39535</c:v>
                </c:pt>
                <c:pt idx="1605">
                  <c:v>39538</c:v>
                </c:pt>
                <c:pt idx="1606">
                  <c:v>39539</c:v>
                </c:pt>
                <c:pt idx="1607">
                  <c:v>39540</c:v>
                </c:pt>
                <c:pt idx="1608">
                  <c:v>39541</c:v>
                </c:pt>
                <c:pt idx="1609">
                  <c:v>39542</c:v>
                </c:pt>
                <c:pt idx="1610">
                  <c:v>39545</c:v>
                </c:pt>
                <c:pt idx="1611">
                  <c:v>39546</c:v>
                </c:pt>
                <c:pt idx="1612">
                  <c:v>39547</c:v>
                </c:pt>
                <c:pt idx="1613">
                  <c:v>39548</c:v>
                </c:pt>
                <c:pt idx="1614">
                  <c:v>39549</c:v>
                </c:pt>
                <c:pt idx="1615">
                  <c:v>39552</c:v>
                </c:pt>
                <c:pt idx="1616">
                  <c:v>39553</c:v>
                </c:pt>
                <c:pt idx="1617">
                  <c:v>39554</c:v>
                </c:pt>
                <c:pt idx="1618">
                  <c:v>39555</c:v>
                </c:pt>
                <c:pt idx="1619">
                  <c:v>39556</c:v>
                </c:pt>
                <c:pt idx="1620">
                  <c:v>39559</c:v>
                </c:pt>
                <c:pt idx="1621">
                  <c:v>39560</c:v>
                </c:pt>
                <c:pt idx="1622">
                  <c:v>39561</c:v>
                </c:pt>
                <c:pt idx="1623">
                  <c:v>39562</c:v>
                </c:pt>
                <c:pt idx="1624">
                  <c:v>39563</c:v>
                </c:pt>
                <c:pt idx="1625">
                  <c:v>39566</c:v>
                </c:pt>
                <c:pt idx="1626">
                  <c:v>39567</c:v>
                </c:pt>
                <c:pt idx="1627">
                  <c:v>39568</c:v>
                </c:pt>
                <c:pt idx="1628">
                  <c:v>39570</c:v>
                </c:pt>
                <c:pt idx="1629">
                  <c:v>39574</c:v>
                </c:pt>
                <c:pt idx="1630">
                  <c:v>39575</c:v>
                </c:pt>
                <c:pt idx="1631">
                  <c:v>39576</c:v>
                </c:pt>
                <c:pt idx="1632">
                  <c:v>39577</c:v>
                </c:pt>
                <c:pt idx="1633">
                  <c:v>39580</c:v>
                </c:pt>
                <c:pt idx="1634">
                  <c:v>39581</c:v>
                </c:pt>
                <c:pt idx="1635">
                  <c:v>39582</c:v>
                </c:pt>
                <c:pt idx="1636">
                  <c:v>39583</c:v>
                </c:pt>
                <c:pt idx="1637">
                  <c:v>39584</c:v>
                </c:pt>
                <c:pt idx="1638">
                  <c:v>39587</c:v>
                </c:pt>
                <c:pt idx="1639">
                  <c:v>39588</c:v>
                </c:pt>
                <c:pt idx="1640">
                  <c:v>39589</c:v>
                </c:pt>
                <c:pt idx="1641">
                  <c:v>39590</c:v>
                </c:pt>
                <c:pt idx="1642">
                  <c:v>39591</c:v>
                </c:pt>
                <c:pt idx="1643">
                  <c:v>39595</c:v>
                </c:pt>
                <c:pt idx="1644">
                  <c:v>39596</c:v>
                </c:pt>
                <c:pt idx="1645">
                  <c:v>39597</c:v>
                </c:pt>
                <c:pt idx="1646">
                  <c:v>39598</c:v>
                </c:pt>
                <c:pt idx="1647">
                  <c:v>39601</c:v>
                </c:pt>
                <c:pt idx="1648">
                  <c:v>39602</c:v>
                </c:pt>
                <c:pt idx="1649">
                  <c:v>39603</c:v>
                </c:pt>
                <c:pt idx="1650">
                  <c:v>39604</c:v>
                </c:pt>
                <c:pt idx="1651">
                  <c:v>39605</c:v>
                </c:pt>
                <c:pt idx="1652">
                  <c:v>39608</c:v>
                </c:pt>
                <c:pt idx="1653">
                  <c:v>39609</c:v>
                </c:pt>
                <c:pt idx="1654">
                  <c:v>39610</c:v>
                </c:pt>
                <c:pt idx="1655">
                  <c:v>39611</c:v>
                </c:pt>
                <c:pt idx="1656">
                  <c:v>39612</c:v>
                </c:pt>
                <c:pt idx="1657">
                  <c:v>39615</c:v>
                </c:pt>
                <c:pt idx="1658">
                  <c:v>39616</c:v>
                </c:pt>
                <c:pt idx="1659">
                  <c:v>39617</c:v>
                </c:pt>
                <c:pt idx="1660">
                  <c:v>39618</c:v>
                </c:pt>
                <c:pt idx="1661">
                  <c:v>39619</c:v>
                </c:pt>
                <c:pt idx="1662">
                  <c:v>39622</c:v>
                </c:pt>
                <c:pt idx="1663">
                  <c:v>39623</c:v>
                </c:pt>
                <c:pt idx="1664">
                  <c:v>39624</c:v>
                </c:pt>
                <c:pt idx="1665">
                  <c:v>39625</c:v>
                </c:pt>
                <c:pt idx="1666">
                  <c:v>39626</c:v>
                </c:pt>
                <c:pt idx="1667">
                  <c:v>39629</c:v>
                </c:pt>
                <c:pt idx="1668">
                  <c:v>39630</c:v>
                </c:pt>
                <c:pt idx="1669">
                  <c:v>39631</c:v>
                </c:pt>
                <c:pt idx="1670">
                  <c:v>39632</c:v>
                </c:pt>
                <c:pt idx="1671">
                  <c:v>39633</c:v>
                </c:pt>
                <c:pt idx="1672">
                  <c:v>39636</c:v>
                </c:pt>
                <c:pt idx="1673">
                  <c:v>39637</c:v>
                </c:pt>
                <c:pt idx="1674">
                  <c:v>39638</c:v>
                </c:pt>
                <c:pt idx="1675">
                  <c:v>39639</c:v>
                </c:pt>
                <c:pt idx="1676">
                  <c:v>39640</c:v>
                </c:pt>
                <c:pt idx="1677">
                  <c:v>39643</c:v>
                </c:pt>
                <c:pt idx="1678">
                  <c:v>39644</c:v>
                </c:pt>
                <c:pt idx="1679">
                  <c:v>39645</c:v>
                </c:pt>
                <c:pt idx="1680">
                  <c:v>39646</c:v>
                </c:pt>
                <c:pt idx="1681">
                  <c:v>39647</c:v>
                </c:pt>
                <c:pt idx="1682">
                  <c:v>39650</c:v>
                </c:pt>
                <c:pt idx="1683">
                  <c:v>39651</c:v>
                </c:pt>
                <c:pt idx="1684">
                  <c:v>39652</c:v>
                </c:pt>
                <c:pt idx="1685">
                  <c:v>39653</c:v>
                </c:pt>
                <c:pt idx="1686">
                  <c:v>39654</c:v>
                </c:pt>
                <c:pt idx="1687">
                  <c:v>39657</c:v>
                </c:pt>
                <c:pt idx="1688">
                  <c:v>39658</c:v>
                </c:pt>
                <c:pt idx="1689">
                  <c:v>39659</c:v>
                </c:pt>
                <c:pt idx="1690">
                  <c:v>39660</c:v>
                </c:pt>
                <c:pt idx="1691">
                  <c:v>39661</c:v>
                </c:pt>
                <c:pt idx="1692">
                  <c:v>39664</c:v>
                </c:pt>
                <c:pt idx="1693">
                  <c:v>39665</c:v>
                </c:pt>
                <c:pt idx="1694">
                  <c:v>39666</c:v>
                </c:pt>
                <c:pt idx="1695">
                  <c:v>39667</c:v>
                </c:pt>
                <c:pt idx="1696">
                  <c:v>39668</c:v>
                </c:pt>
                <c:pt idx="1697">
                  <c:v>39671</c:v>
                </c:pt>
                <c:pt idx="1698">
                  <c:v>39672</c:v>
                </c:pt>
                <c:pt idx="1699">
                  <c:v>39673</c:v>
                </c:pt>
                <c:pt idx="1700">
                  <c:v>39674</c:v>
                </c:pt>
                <c:pt idx="1701">
                  <c:v>39675</c:v>
                </c:pt>
                <c:pt idx="1702">
                  <c:v>39678</c:v>
                </c:pt>
                <c:pt idx="1703">
                  <c:v>39679</c:v>
                </c:pt>
                <c:pt idx="1704">
                  <c:v>39680</c:v>
                </c:pt>
                <c:pt idx="1705">
                  <c:v>39681</c:v>
                </c:pt>
                <c:pt idx="1706">
                  <c:v>39682</c:v>
                </c:pt>
                <c:pt idx="1707">
                  <c:v>39686</c:v>
                </c:pt>
                <c:pt idx="1708">
                  <c:v>39687</c:v>
                </c:pt>
                <c:pt idx="1709">
                  <c:v>39688</c:v>
                </c:pt>
                <c:pt idx="1710">
                  <c:v>39689</c:v>
                </c:pt>
                <c:pt idx="1711">
                  <c:v>39692</c:v>
                </c:pt>
                <c:pt idx="1712">
                  <c:v>39693</c:v>
                </c:pt>
                <c:pt idx="1713">
                  <c:v>39694</c:v>
                </c:pt>
                <c:pt idx="1714">
                  <c:v>39695</c:v>
                </c:pt>
                <c:pt idx="1715">
                  <c:v>39696</c:v>
                </c:pt>
                <c:pt idx="1716">
                  <c:v>39699</c:v>
                </c:pt>
                <c:pt idx="1717">
                  <c:v>39700</c:v>
                </c:pt>
                <c:pt idx="1718">
                  <c:v>39701</c:v>
                </c:pt>
                <c:pt idx="1719">
                  <c:v>39702</c:v>
                </c:pt>
                <c:pt idx="1720">
                  <c:v>39703</c:v>
                </c:pt>
                <c:pt idx="1721">
                  <c:v>39706</c:v>
                </c:pt>
                <c:pt idx="1722">
                  <c:v>39707</c:v>
                </c:pt>
                <c:pt idx="1723">
                  <c:v>39708</c:v>
                </c:pt>
                <c:pt idx="1724">
                  <c:v>39709</c:v>
                </c:pt>
                <c:pt idx="1725">
                  <c:v>39710</c:v>
                </c:pt>
                <c:pt idx="1726">
                  <c:v>39713</c:v>
                </c:pt>
                <c:pt idx="1727">
                  <c:v>39714</c:v>
                </c:pt>
                <c:pt idx="1728">
                  <c:v>39715</c:v>
                </c:pt>
                <c:pt idx="1729">
                  <c:v>39716</c:v>
                </c:pt>
                <c:pt idx="1730">
                  <c:v>39717</c:v>
                </c:pt>
                <c:pt idx="1731">
                  <c:v>39720</c:v>
                </c:pt>
                <c:pt idx="1732">
                  <c:v>39721</c:v>
                </c:pt>
                <c:pt idx="1733">
                  <c:v>39722</c:v>
                </c:pt>
                <c:pt idx="1734">
                  <c:v>39723</c:v>
                </c:pt>
                <c:pt idx="1735">
                  <c:v>39724</c:v>
                </c:pt>
                <c:pt idx="1736">
                  <c:v>39727</c:v>
                </c:pt>
                <c:pt idx="1737">
                  <c:v>39728</c:v>
                </c:pt>
                <c:pt idx="1738">
                  <c:v>39729</c:v>
                </c:pt>
                <c:pt idx="1739">
                  <c:v>39730</c:v>
                </c:pt>
                <c:pt idx="1740">
                  <c:v>39731</c:v>
                </c:pt>
                <c:pt idx="1741">
                  <c:v>39734</c:v>
                </c:pt>
                <c:pt idx="1742">
                  <c:v>39735</c:v>
                </c:pt>
                <c:pt idx="1743">
                  <c:v>39736</c:v>
                </c:pt>
                <c:pt idx="1744">
                  <c:v>39737</c:v>
                </c:pt>
                <c:pt idx="1745">
                  <c:v>39738</c:v>
                </c:pt>
                <c:pt idx="1746">
                  <c:v>39741</c:v>
                </c:pt>
                <c:pt idx="1747">
                  <c:v>39742</c:v>
                </c:pt>
                <c:pt idx="1748">
                  <c:v>39743</c:v>
                </c:pt>
                <c:pt idx="1749">
                  <c:v>39744</c:v>
                </c:pt>
                <c:pt idx="1750">
                  <c:v>39745</c:v>
                </c:pt>
                <c:pt idx="1751">
                  <c:v>39748</c:v>
                </c:pt>
                <c:pt idx="1752">
                  <c:v>39749</c:v>
                </c:pt>
                <c:pt idx="1753">
                  <c:v>39750</c:v>
                </c:pt>
                <c:pt idx="1754">
                  <c:v>39751</c:v>
                </c:pt>
                <c:pt idx="1755">
                  <c:v>39752</c:v>
                </c:pt>
                <c:pt idx="1756">
                  <c:v>39755</c:v>
                </c:pt>
                <c:pt idx="1757">
                  <c:v>39756</c:v>
                </c:pt>
                <c:pt idx="1758">
                  <c:v>39757</c:v>
                </c:pt>
                <c:pt idx="1759">
                  <c:v>39758</c:v>
                </c:pt>
                <c:pt idx="1760">
                  <c:v>39759</c:v>
                </c:pt>
                <c:pt idx="1761">
                  <c:v>39762</c:v>
                </c:pt>
                <c:pt idx="1762">
                  <c:v>39763</c:v>
                </c:pt>
                <c:pt idx="1763">
                  <c:v>39764</c:v>
                </c:pt>
                <c:pt idx="1764">
                  <c:v>39765</c:v>
                </c:pt>
                <c:pt idx="1765">
                  <c:v>39766</c:v>
                </c:pt>
                <c:pt idx="1766">
                  <c:v>39769</c:v>
                </c:pt>
                <c:pt idx="1767">
                  <c:v>39770</c:v>
                </c:pt>
                <c:pt idx="1768">
                  <c:v>39771</c:v>
                </c:pt>
                <c:pt idx="1769">
                  <c:v>39772</c:v>
                </c:pt>
                <c:pt idx="1770">
                  <c:v>39773</c:v>
                </c:pt>
                <c:pt idx="1771">
                  <c:v>39776</c:v>
                </c:pt>
                <c:pt idx="1772">
                  <c:v>39777</c:v>
                </c:pt>
                <c:pt idx="1773">
                  <c:v>39778</c:v>
                </c:pt>
                <c:pt idx="1774">
                  <c:v>39779</c:v>
                </c:pt>
                <c:pt idx="1775">
                  <c:v>39780</c:v>
                </c:pt>
                <c:pt idx="1776">
                  <c:v>39783</c:v>
                </c:pt>
                <c:pt idx="1777">
                  <c:v>39784</c:v>
                </c:pt>
                <c:pt idx="1778">
                  <c:v>39785</c:v>
                </c:pt>
                <c:pt idx="1779">
                  <c:v>39786</c:v>
                </c:pt>
                <c:pt idx="1780">
                  <c:v>39787</c:v>
                </c:pt>
                <c:pt idx="1781">
                  <c:v>39790</c:v>
                </c:pt>
                <c:pt idx="1782">
                  <c:v>39791</c:v>
                </c:pt>
                <c:pt idx="1783">
                  <c:v>39792</c:v>
                </c:pt>
                <c:pt idx="1784">
                  <c:v>39793</c:v>
                </c:pt>
                <c:pt idx="1785">
                  <c:v>39794</c:v>
                </c:pt>
                <c:pt idx="1786">
                  <c:v>39797</c:v>
                </c:pt>
                <c:pt idx="1787">
                  <c:v>39798</c:v>
                </c:pt>
                <c:pt idx="1788">
                  <c:v>39799</c:v>
                </c:pt>
                <c:pt idx="1789">
                  <c:v>39800</c:v>
                </c:pt>
                <c:pt idx="1790">
                  <c:v>39801</c:v>
                </c:pt>
                <c:pt idx="1791">
                  <c:v>39804</c:v>
                </c:pt>
                <c:pt idx="1792">
                  <c:v>39805</c:v>
                </c:pt>
                <c:pt idx="1793">
                  <c:v>39806</c:v>
                </c:pt>
                <c:pt idx="1794">
                  <c:v>39808</c:v>
                </c:pt>
                <c:pt idx="1795">
                  <c:v>39811</c:v>
                </c:pt>
                <c:pt idx="1796">
                  <c:v>39812</c:v>
                </c:pt>
                <c:pt idx="1797">
                  <c:v>39813</c:v>
                </c:pt>
                <c:pt idx="1798">
                  <c:v>39815</c:v>
                </c:pt>
                <c:pt idx="1799">
                  <c:v>39818</c:v>
                </c:pt>
                <c:pt idx="1800">
                  <c:v>39819</c:v>
                </c:pt>
                <c:pt idx="1801">
                  <c:v>39820</c:v>
                </c:pt>
                <c:pt idx="1802">
                  <c:v>39821</c:v>
                </c:pt>
                <c:pt idx="1803">
                  <c:v>39822</c:v>
                </c:pt>
                <c:pt idx="1804">
                  <c:v>39825</c:v>
                </c:pt>
                <c:pt idx="1805">
                  <c:v>39826</c:v>
                </c:pt>
                <c:pt idx="1806">
                  <c:v>39827</c:v>
                </c:pt>
                <c:pt idx="1807">
                  <c:v>39828</c:v>
                </c:pt>
                <c:pt idx="1808">
                  <c:v>39829</c:v>
                </c:pt>
                <c:pt idx="1809">
                  <c:v>39832</c:v>
                </c:pt>
                <c:pt idx="1810">
                  <c:v>39833</c:v>
                </c:pt>
                <c:pt idx="1811">
                  <c:v>39834</c:v>
                </c:pt>
                <c:pt idx="1812">
                  <c:v>39835</c:v>
                </c:pt>
                <c:pt idx="1813">
                  <c:v>39836</c:v>
                </c:pt>
                <c:pt idx="1814">
                  <c:v>39839</c:v>
                </c:pt>
                <c:pt idx="1815">
                  <c:v>39840</c:v>
                </c:pt>
                <c:pt idx="1816">
                  <c:v>39841</c:v>
                </c:pt>
                <c:pt idx="1817">
                  <c:v>39842</c:v>
                </c:pt>
                <c:pt idx="1818">
                  <c:v>39843</c:v>
                </c:pt>
                <c:pt idx="1819">
                  <c:v>39846</c:v>
                </c:pt>
                <c:pt idx="1820">
                  <c:v>39847</c:v>
                </c:pt>
                <c:pt idx="1821">
                  <c:v>39848</c:v>
                </c:pt>
                <c:pt idx="1822">
                  <c:v>39849</c:v>
                </c:pt>
                <c:pt idx="1823">
                  <c:v>39850</c:v>
                </c:pt>
                <c:pt idx="1824">
                  <c:v>39853</c:v>
                </c:pt>
                <c:pt idx="1825">
                  <c:v>39854</c:v>
                </c:pt>
                <c:pt idx="1826">
                  <c:v>39855</c:v>
                </c:pt>
                <c:pt idx="1827">
                  <c:v>39856</c:v>
                </c:pt>
                <c:pt idx="1828">
                  <c:v>39857</c:v>
                </c:pt>
                <c:pt idx="1829">
                  <c:v>39860</c:v>
                </c:pt>
                <c:pt idx="1830">
                  <c:v>39861</c:v>
                </c:pt>
                <c:pt idx="1831">
                  <c:v>39862</c:v>
                </c:pt>
                <c:pt idx="1832">
                  <c:v>39863</c:v>
                </c:pt>
                <c:pt idx="1833">
                  <c:v>39864</c:v>
                </c:pt>
                <c:pt idx="1834">
                  <c:v>39867</c:v>
                </c:pt>
                <c:pt idx="1835">
                  <c:v>39868</c:v>
                </c:pt>
                <c:pt idx="1836">
                  <c:v>39869</c:v>
                </c:pt>
                <c:pt idx="1837">
                  <c:v>39870</c:v>
                </c:pt>
                <c:pt idx="1838">
                  <c:v>39871</c:v>
                </c:pt>
                <c:pt idx="1839">
                  <c:v>39874</c:v>
                </c:pt>
                <c:pt idx="1840">
                  <c:v>39875</c:v>
                </c:pt>
                <c:pt idx="1841">
                  <c:v>39876</c:v>
                </c:pt>
                <c:pt idx="1842">
                  <c:v>39877</c:v>
                </c:pt>
                <c:pt idx="1843">
                  <c:v>39878</c:v>
                </c:pt>
                <c:pt idx="1844">
                  <c:v>39881</c:v>
                </c:pt>
                <c:pt idx="1845">
                  <c:v>39882</c:v>
                </c:pt>
                <c:pt idx="1846">
                  <c:v>39883</c:v>
                </c:pt>
                <c:pt idx="1847">
                  <c:v>39884</c:v>
                </c:pt>
                <c:pt idx="1848">
                  <c:v>39885</c:v>
                </c:pt>
                <c:pt idx="1849">
                  <c:v>39888</c:v>
                </c:pt>
                <c:pt idx="1850">
                  <c:v>39889</c:v>
                </c:pt>
                <c:pt idx="1851">
                  <c:v>39890</c:v>
                </c:pt>
                <c:pt idx="1852">
                  <c:v>39891</c:v>
                </c:pt>
                <c:pt idx="1853">
                  <c:v>39892</c:v>
                </c:pt>
                <c:pt idx="1854">
                  <c:v>39895</c:v>
                </c:pt>
                <c:pt idx="1855">
                  <c:v>39896</c:v>
                </c:pt>
                <c:pt idx="1856">
                  <c:v>39897</c:v>
                </c:pt>
                <c:pt idx="1857">
                  <c:v>39898</c:v>
                </c:pt>
                <c:pt idx="1858">
                  <c:v>39899</c:v>
                </c:pt>
                <c:pt idx="1859">
                  <c:v>39902</c:v>
                </c:pt>
                <c:pt idx="1860">
                  <c:v>39903</c:v>
                </c:pt>
                <c:pt idx="1861">
                  <c:v>39904</c:v>
                </c:pt>
                <c:pt idx="1862">
                  <c:v>39905</c:v>
                </c:pt>
                <c:pt idx="1863">
                  <c:v>39906</c:v>
                </c:pt>
                <c:pt idx="1864">
                  <c:v>39909</c:v>
                </c:pt>
                <c:pt idx="1865">
                  <c:v>39910</c:v>
                </c:pt>
                <c:pt idx="1866">
                  <c:v>39911</c:v>
                </c:pt>
                <c:pt idx="1867">
                  <c:v>39912</c:v>
                </c:pt>
                <c:pt idx="1868">
                  <c:v>39917</c:v>
                </c:pt>
                <c:pt idx="1869">
                  <c:v>39918</c:v>
                </c:pt>
                <c:pt idx="1870">
                  <c:v>39919</c:v>
                </c:pt>
                <c:pt idx="1871">
                  <c:v>39920</c:v>
                </c:pt>
                <c:pt idx="1872">
                  <c:v>39923</c:v>
                </c:pt>
                <c:pt idx="1873">
                  <c:v>39924</c:v>
                </c:pt>
                <c:pt idx="1874">
                  <c:v>39925</c:v>
                </c:pt>
                <c:pt idx="1875">
                  <c:v>39926</c:v>
                </c:pt>
                <c:pt idx="1876">
                  <c:v>39927</c:v>
                </c:pt>
                <c:pt idx="1877">
                  <c:v>39930</c:v>
                </c:pt>
                <c:pt idx="1878">
                  <c:v>39931</c:v>
                </c:pt>
                <c:pt idx="1879">
                  <c:v>39932</c:v>
                </c:pt>
                <c:pt idx="1880">
                  <c:v>39933</c:v>
                </c:pt>
                <c:pt idx="1881">
                  <c:v>39934</c:v>
                </c:pt>
                <c:pt idx="1882">
                  <c:v>39938</c:v>
                </c:pt>
                <c:pt idx="1883">
                  <c:v>39939</c:v>
                </c:pt>
                <c:pt idx="1884">
                  <c:v>39940</c:v>
                </c:pt>
                <c:pt idx="1885">
                  <c:v>39941</c:v>
                </c:pt>
                <c:pt idx="1886">
                  <c:v>39944</c:v>
                </c:pt>
                <c:pt idx="1887">
                  <c:v>39945</c:v>
                </c:pt>
                <c:pt idx="1888">
                  <c:v>39946</c:v>
                </c:pt>
                <c:pt idx="1889">
                  <c:v>39947</c:v>
                </c:pt>
                <c:pt idx="1890">
                  <c:v>39948</c:v>
                </c:pt>
                <c:pt idx="1891">
                  <c:v>39951</c:v>
                </c:pt>
                <c:pt idx="1892">
                  <c:v>39952</c:v>
                </c:pt>
                <c:pt idx="1893">
                  <c:v>39953</c:v>
                </c:pt>
                <c:pt idx="1894">
                  <c:v>39954</c:v>
                </c:pt>
                <c:pt idx="1895">
                  <c:v>39955</c:v>
                </c:pt>
                <c:pt idx="1896">
                  <c:v>39959</c:v>
                </c:pt>
                <c:pt idx="1897">
                  <c:v>39960</c:v>
                </c:pt>
                <c:pt idx="1898">
                  <c:v>39961</c:v>
                </c:pt>
                <c:pt idx="1899">
                  <c:v>39962</c:v>
                </c:pt>
                <c:pt idx="1900">
                  <c:v>39965</c:v>
                </c:pt>
                <c:pt idx="1901">
                  <c:v>39966</c:v>
                </c:pt>
                <c:pt idx="1902">
                  <c:v>39967</c:v>
                </c:pt>
                <c:pt idx="1903">
                  <c:v>39968</c:v>
                </c:pt>
                <c:pt idx="1904">
                  <c:v>39969</c:v>
                </c:pt>
                <c:pt idx="1905">
                  <c:v>39972</c:v>
                </c:pt>
                <c:pt idx="1906">
                  <c:v>39973</c:v>
                </c:pt>
                <c:pt idx="1907">
                  <c:v>39974</c:v>
                </c:pt>
                <c:pt idx="1908">
                  <c:v>39975</c:v>
                </c:pt>
                <c:pt idx="1909">
                  <c:v>39976</c:v>
                </c:pt>
                <c:pt idx="1910">
                  <c:v>39979</c:v>
                </c:pt>
                <c:pt idx="1911">
                  <c:v>39980</c:v>
                </c:pt>
                <c:pt idx="1912">
                  <c:v>39981</c:v>
                </c:pt>
                <c:pt idx="1913">
                  <c:v>39982</c:v>
                </c:pt>
                <c:pt idx="1914">
                  <c:v>39983</c:v>
                </c:pt>
                <c:pt idx="1915">
                  <c:v>39986</c:v>
                </c:pt>
                <c:pt idx="1916">
                  <c:v>39987</c:v>
                </c:pt>
                <c:pt idx="1917">
                  <c:v>39988</c:v>
                </c:pt>
                <c:pt idx="1918">
                  <c:v>39989</c:v>
                </c:pt>
                <c:pt idx="1919">
                  <c:v>39990</c:v>
                </c:pt>
                <c:pt idx="1920">
                  <c:v>39993</c:v>
                </c:pt>
                <c:pt idx="1921">
                  <c:v>39994</c:v>
                </c:pt>
                <c:pt idx="1922">
                  <c:v>39995</c:v>
                </c:pt>
                <c:pt idx="1923">
                  <c:v>39996</c:v>
                </c:pt>
                <c:pt idx="1924">
                  <c:v>39997</c:v>
                </c:pt>
                <c:pt idx="1925">
                  <c:v>40000</c:v>
                </c:pt>
                <c:pt idx="1926">
                  <c:v>40001</c:v>
                </c:pt>
                <c:pt idx="1927">
                  <c:v>40002</c:v>
                </c:pt>
                <c:pt idx="1928">
                  <c:v>40003</c:v>
                </c:pt>
                <c:pt idx="1929">
                  <c:v>40004</c:v>
                </c:pt>
                <c:pt idx="1930">
                  <c:v>40007</c:v>
                </c:pt>
                <c:pt idx="1931">
                  <c:v>40008</c:v>
                </c:pt>
                <c:pt idx="1932">
                  <c:v>40009</c:v>
                </c:pt>
                <c:pt idx="1933">
                  <c:v>40010</c:v>
                </c:pt>
                <c:pt idx="1934">
                  <c:v>40011</c:v>
                </c:pt>
                <c:pt idx="1935">
                  <c:v>40014</c:v>
                </c:pt>
                <c:pt idx="1936">
                  <c:v>40015</c:v>
                </c:pt>
                <c:pt idx="1937">
                  <c:v>40016</c:v>
                </c:pt>
                <c:pt idx="1938">
                  <c:v>40017</c:v>
                </c:pt>
                <c:pt idx="1939">
                  <c:v>40018</c:v>
                </c:pt>
                <c:pt idx="1940">
                  <c:v>40021</c:v>
                </c:pt>
                <c:pt idx="1941">
                  <c:v>40022</c:v>
                </c:pt>
                <c:pt idx="1942">
                  <c:v>40023</c:v>
                </c:pt>
                <c:pt idx="1943">
                  <c:v>40024</c:v>
                </c:pt>
                <c:pt idx="1944">
                  <c:v>40025</c:v>
                </c:pt>
                <c:pt idx="1945">
                  <c:v>40028</c:v>
                </c:pt>
                <c:pt idx="1946">
                  <c:v>40029</c:v>
                </c:pt>
                <c:pt idx="1947">
                  <c:v>40030</c:v>
                </c:pt>
                <c:pt idx="1948">
                  <c:v>40031</c:v>
                </c:pt>
                <c:pt idx="1949">
                  <c:v>40032</c:v>
                </c:pt>
                <c:pt idx="1950">
                  <c:v>40035</c:v>
                </c:pt>
                <c:pt idx="1951">
                  <c:v>40036</c:v>
                </c:pt>
                <c:pt idx="1952">
                  <c:v>40037</c:v>
                </c:pt>
                <c:pt idx="1953">
                  <c:v>40038</c:v>
                </c:pt>
                <c:pt idx="1954">
                  <c:v>40039</c:v>
                </c:pt>
                <c:pt idx="1955">
                  <c:v>40042</c:v>
                </c:pt>
                <c:pt idx="1956">
                  <c:v>40043</c:v>
                </c:pt>
                <c:pt idx="1957">
                  <c:v>40044</c:v>
                </c:pt>
                <c:pt idx="1958">
                  <c:v>40045</c:v>
                </c:pt>
                <c:pt idx="1959">
                  <c:v>40046</c:v>
                </c:pt>
                <c:pt idx="1960">
                  <c:v>40049</c:v>
                </c:pt>
                <c:pt idx="1961">
                  <c:v>40050</c:v>
                </c:pt>
                <c:pt idx="1962">
                  <c:v>40051</c:v>
                </c:pt>
                <c:pt idx="1963">
                  <c:v>40052</c:v>
                </c:pt>
                <c:pt idx="1964">
                  <c:v>40053</c:v>
                </c:pt>
                <c:pt idx="1965">
                  <c:v>40057</c:v>
                </c:pt>
                <c:pt idx="1966">
                  <c:v>40058</c:v>
                </c:pt>
                <c:pt idx="1967">
                  <c:v>40059</c:v>
                </c:pt>
                <c:pt idx="1968">
                  <c:v>40060</c:v>
                </c:pt>
                <c:pt idx="1969">
                  <c:v>40063</c:v>
                </c:pt>
                <c:pt idx="1970">
                  <c:v>40064</c:v>
                </c:pt>
                <c:pt idx="1971">
                  <c:v>40065</c:v>
                </c:pt>
                <c:pt idx="1972">
                  <c:v>40066</c:v>
                </c:pt>
                <c:pt idx="1973">
                  <c:v>40067</c:v>
                </c:pt>
                <c:pt idx="1974">
                  <c:v>40070</c:v>
                </c:pt>
                <c:pt idx="1975">
                  <c:v>40071</c:v>
                </c:pt>
                <c:pt idx="1976">
                  <c:v>40072</c:v>
                </c:pt>
                <c:pt idx="1977">
                  <c:v>40073</c:v>
                </c:pt>
                <c:pt idx="1978">
                  <c:v>40074</c:v>
                </c:pt>
                <c:pt idx="1979">
                  <c:v>40077</c:v>
                </c:pt>
                <c:pt idx="1980">
                  <c:v>40078</c:v>
                </c:pt>
                <c:pt idx="1981">
                  <c:v>40079</c:v>
                </c:pt>
                <c:pt idx="1982">
                  <c:v>40080</c:v>
                </c:pt>
                <c:pt idx="1983">
                  <c:v>40081</c:v>
                </c:pt>
                <c:pt idx="1984">
                  <c:v>40084</c:v>
                </c:pt>
                <c:pt idx="1985">
                  <c:v>40085</c:v>
                </c:pt>
                <c:pt idx="1986">
                  <c:v>40086</c:v>
                </c:pt>
                <c:pt idx="1987">
                  <c:v>40087</c:v>
                </c:pt>
                <c:pt idx="1988">
                  <c:v>40088</c:v>
                </c:pt>
                <c:pt idx="1989">
                  <c:v>40091</c:v>
                </c:pt>
                <c:pt idx="1990">
                  <c:v>40092</c:v>
                </c:pt>
                <c:pt idx="1991">
                  <c:v>40093</c:v>
                </c:pt>
                <c:pt idx="1992">
                  <c:v>40094</c:v>
                </c:pt>
                <c:pt idx="1993">
                  <c:v>40095</c:v>
                </c:pt>
                <c:pt idx="1994">
                  <c:v>40098</c:v>
                </c:pt>
                <c:pt idx="1995">
                  <c:v>40099</c:v>
                </c:pt>
                <c:pt idx="1996">
                  <c:v>40100</c:v>
                </c:pt>
                <c:pt idx="1997">
                  <c:v>40101</c:v>
                </c:pt>
                <c:pt idx="1998">
                  <c:v>40102</c:v>
                </c:pt>
                <c:pt idx="1999">
                  <c:v>40105</c:v>
                </c:pt>
                <c:pt idx="2000">
                  <c:v>40106</c:v>
                </c:pt>
                <c:pt idx="2001">
                  <c:v>40107</c:v>
                </c:pt>
                <c:pt idx="2002">
                  <c:v>40108</c:v>
                </c:pt>
                <c:pt idx="2003">
                  <c:v>40109</c:v>
                </c:pt>
                <c:pt idx="2004">
                  <c:v>40112</c:v>
                </c:pt>
                <c:pt idx="2005">
                  <c:v>40113</c:v>
                </c:pt>
                <c:pt idx="2006">
                  <c:v>40114</c:v>
                </c:pt>
                <c:pt idx="2007">
                  <c:v>40115</c:v>
                </c:pt>
                <c:pt idx="2008">
                  <c:v>40116</c:v>
                </c:pt>
                <c:pt idx="2009">
                  <c:v>40119</c:v>
                </c:pt>
                <c:pt idx="2010">
                  <c:v>40120</c:v>
                </c:pt>
                <c:pt idx="2011">
                  <c:v>40121</c:v>
                </c:pt>
                <c:pt idx="2012">
                  <c:v>40122</c:v>
                </c:pt>
                <c:pt idx="2013">
                  <c:v>40123</c:v>
                </c:pt>
                <c:pt idx="2014">
                  <c:v>40126</c:v>
                </c:pt>
                <c:pt idx="2015">
                  <c:v>40127</c:v>
                </c:pt>
                <c:pt idx="2016">
                  <c:v>40128</c:v>
                </c:pt>
                <c:pt idx="2017">
                  <c:v>40129</c:v>
                </c:pt>
                <c:pt idx="2018">
                  <c:v>40130</c:v>
                </c:pt>
                <c:pt idx="2019">
                  <c:v>40133</c:v>
                </c:pt>
                <c:pt idx="2020">
                  <c:v>40134</c:v>
                </c:pt>
                <c:pt idx="2021">
                  <c:v>40135</c:v>
                </c:pt>
                <c:pt idx="2022">
                  <c:v>40136</c:v>
                </c:pt>
                <c:pt idx="2023">
                  <c:v>40137</c:v>
                </c:pt>
                <c:pt idx="2024">
                  <c:v>40140</c:v>
                </c:pt>
                <c:pt idx="2025">
                  <c:v>40141</c:v>
                </c:pt>
                <c:pt idx="2026">
                  <c:v>40142</c:v>
                </c:pt>
                <c:pt idx="2027">
                  <c:v>40143</c:v>
                </c:pt>
                <c:pt idx="2028">
                  <c:v>40144</c:v>
                </c:pt>
                <c:pt idx="2029">
                  <c:v>40147</c:v>
                </c:pt>
                <c:pt idx="2030">
                  <c:v>40148</c:v>
                </c:pt>
                <c:pt idx="2031">
                  <c:v>40149</c:v>
                </c:pt>
                <c:pt idx="2032">
                  <c:v>40150</c:v>
                </c:pt>
                <c:pt idx="2033">
                  <c:v>40151</c:v>
                </c:pt>
                <c:pt idx="2034">
                  <c:v>40154</c:v>
                </c:pt>
                <c:pt idx="2035">
                  <c:v>40155</c:v>
                </c:pt>
                <c:pt idx="2036">
                  <c:v>40156</c:v>
                </c:pt>
                <c:pt idx="2037">
                  <c:v>40157</c:v>
                </c:pt>
                <c:pt idx="2038">
                  <c:v>40158</c:v>
                </c:pt>
                <c:pt idx="2039">
                  <c:v>40161</c:v>
                </c:pt>
                <c:pt idx="2040">
                  <c:v>40162</c:v>
                </c:pt>
                <c:pt idx="2041">
                  <c:v>40163</c:v>
                </c:pt>
                <c:pt idx="2042">
                  <c:v>40164</c:v>
                </c:pt>
                <c:pt idx="2043">
                  <c:v>40165</c:v>
                </c:pt>
                <c:pt idx="2044">
                  <c:v>40168</c:v>
                </c:pt>
                <c:pt idx="2045">
                  <c:v>40169</c:v>
                </c:pt>
                <c:pt idx="2046">
                  <c:v>40170</c:v>
                </c:pt>
                <c:pt idx="2047">
                  <c:v>40171</c:v>
                </c:pt>
                <c:pt idx="2048">
                  <c:v>40176</c:v>
                </c:pt>
                <c:pt idx="2049">
                  <c:v>40177</c:v>
                </c:pt>
                <c:pt idx="2050">
                  <c:v>40178</c:v>
                </c:pt>
                <c:pt idx="2051">
                  <c:v>40182</c:v>
                </c:pt>
                <c:pt idx="2052">
                  <c:v>40183</c:v>
                </c:pt>
                <c:pt idx="2053">
                  <c:v>40184</c:v>
                </c:pt>
                <c:pt idx="2054">
                  <c:v>40185</c:v>
                </c:pt>
                <c:pt idx="2055">
                  <c:v>40186</c:v>
                </c:pt>
                <c:pt idx="2056">
                  <c:v>40189</c:v>
                </c:pt>
                <c:pt idx="2057">
                  <c:v>40190</c:v>
                </c:pt>
                <c:pt idx="2058">
                  <c:v>40191</c:v>
                </c:pt>
                <c:pt idx="2059">
                  <c:v>40192</c:v>
                </c:pt>
                <c:pt idx="2060">
                  <c:v>40193</c:v>
                </c:pt>
                <c:pt idx="2061">
                  <c:v>40196</c:v>
                </c:pt>
                <c:pt idx="2062">
                  <c:v>40197</c:v>
                </c:pt>
                <c:pt idx="2063">
                  <c:v>40198</c:v>
                </c:pt>
                <c:pt idx="2064">
                  <c:v>40199</c:v>
                </c:pt>
                <c:pt idx="2065">
                  <c:v>40200</c:v>
                </c:pt>
                <c:pt idx="2066">
                  <c:v>40203</c:v>
                </c:pt>
                <c:pt idx="2067">
                  <c:v>40204</c:v>
                </c:pt>
                <c:pt idx="2068">
                  <c:v>40205</c:v>
                </c:pt>
                <c:pt idx="2069">
                  <c:v>40206</c:v>
                </c:pt>
                <c:pt idx="2070">
                  <c:v>40207</c:v>
                </c:pt>
                <c:pt idx="2071">
                  <c:v>40210</c:v>
                </c:pt>
                <c:pt idx="2072">
                  <c:v>40211</c:v>
                </c:pt>
                <c:pt idx="2073">
                  <c:v>40212</c:v>
                </c:pt>
                <c:pt idx="2074">
                  <c:v>40213</c:v>
                </c:pt>
                <c:pt idx="2075">
                  <c:v>40214</c:v>
                </c:pt>
                <c:pt idx="2076">
                  <c:v>40217</c:v>
                </c:pt>
                <c:pt idx="2077">
                  <c:v>40218</c:v>
                </c:pt>
                <c:pt idx="2078">
                  <c:v>40219</c:v>
                </c:pt>
                <c:pt idx="2079">
                  <c:v>40220</c:v>
                </c:pt>
                <c:pt idx="2080">
                  <c:v>40221</c:v>
                </c:pt>
                <c:pt idx="2081">
                  <c:v>40224</c:v>
                </c:pt>
                <c:pt idx="2082">
                  <c:v>40225</c:v>
                </c:pt>
                <c:pt idx="2083">
                  <c:v>40226</c:v>
                </c:pt>
                <c:pt idx="2084">
                  <c:v>40227</c:v>
                </c:pt>
                <c:pt idx="2085">
                  <c:v>40228</c:v>
                </c:pt>
                <c:pt idx="2086">
                  <c:v>40231</c:v>
                </c:pt>
                <c:pt idx="2087">
                  <c:v>40232</c:v>
                </c:pt>
                <c:pt idx="2088">
                  <c:v>40233</c:v>
                </c:pt>
                <c:pt idx="2089">
                  <c:v>40234</c:v>
                </c:pt>
                <c:pt idx="2090">
                  <c:v>40235</c:v>
                </c:pt>
                <c:pt idx="2091">
                  <c:v>40238</c:v>
                </c:pt>
                <c:pt idx="2092">
                  <c:v>40239</c:v>
                </c:pt>
                <c:pt idx="2093">
                  <c:v>40240</c:v>
                </c:pt>
                <c:pt idx="2094">
                  <c:v>40241</c:v>
                </c:pt>
                <c:pt idx="2095">
                  <c:v>40242</c:v>
                </c:pt>
                <c:pt idx="2096">
                  <c:v>40245</c:v>
                </c:pt>
                <c:pt idx="2097">
                  <c:v>40246</c:v>
                </c:pt>
                <c:pt idx="2098">
                  <c:v>40247</c:v>
                </c:pt>
                <c:pt idx="2099">
                  <c:v>40248</c:v>
                </c:pt>
                <c:pt idx="2100">
                  <c:v>40249</c:v>
                </c:pt>
                <c:pt idx="2101">
                  <c:v>40252</c:v>
                </c:pt>
                <c:pt idx="2102">
                  <c:v>40253</c:v>
                </c:pt>
                <c:pt idx="2103">
                  <c:v>40254</c:v>
                </c:pt>
                <c:pt idx="2104">
                  <c:v>40255</c:v>
                </c:pt>
                <c:pt idx="2105">
                  <c:v>40256</c:v>
                </c:pt>
                <c:pt idx="2106">
                  <c:v>40259</c:v>
                </c:pt>
                <c:pt idx="2107">
                  <c:v>40260</c:v>
                </c:pt>
                <c:pt idx="2108">
                  <c:v>40261</c:v>
                </c:pt>
                <c:pt idx="2109">
                  <c:v>40262</c:v>
                </c:pt>
                <c:pt idx="2110">
                  <c:v>40263</c:v>
                </c:pt>
                <c:pt idx="2111">
                  <c:v>40266</c:v>
                </c:pt>
                <c:pt idx="2112">
                  <c:v>40267</c:v>
                </c:pt>
                <c:pt idx="2113">
                  <c:v>40268</c:v>
                </c:pt>
                <c:pt idx="2114">
                  <c:v>40269</c:v>
                </c:pt>
                <c:pt idx="2115">
                  <c:v>40274</c:v>
                </c:pt>
                <c:pt idx="2116">
                  <c:v>40275</c:v>
                </c:pt>
                <c:pt idx="2117">
                  <c:v>40276</c:v>
                </c:pt>
                <c:pt idx="2118">
                  <c:v>40277</c:v>
                </c:pt>
                <c:pt idx="2119">
                  <c:v>40280</c:v>
                </c:pt>
                <c:pt idx="2120">
                  <c:v>40281</c:v>
                </c:pt>
                <c:pt idx="2121">
                  <c:v>40282</c:v>
                </c:pt>
                <c:pt idx="2122">
                  <c:v>40283</c:v>
                </c:pt>
                <c:pt idx="2123">
                  <c:v>40284</c:v>
                </c:pt>
                <c:pt idx="2124">
                  <c:v>40287</c:v>
                </c:pt>
                <c:pt idx="2125">
                  <c:v>40288</c:v>
                </c:pt>
                <c:pt idx="2126">
                  <c:v>40289</c:v>
                </c:pt>
                <c:pt idx="2127">
                  <c:v>40290</c:v>
                </c:pt>
                <c:pt idx="2128">
                  <c:v>40291</c:v>
                </c:pt>
                <c:pt idx="2129">
                  <c:v>40294</c:v>
                </c:pt>
                <c:pt idx="2130">
                  <c:v>40295</c:v>
                </c:pt>
                <c:pt idx="2131">
                  <c:v>40296</c:v>
                </c:pt>
                <c:pt idx="2132">
                  <c:v>40297</c:v>
                </c:pt>
                <c:pt idx="2133">
                  <c:v>40298</c:v>
                </c:pt>
                <c:pt idx="2134">
                  <c:v>40302</c:v>
                </c:pt>
                <c:pt idx="2135">
                  <c:v>40303</c:v>
                </c:pt>
                <c:pt idx="2136">
                  <c:v>40304</c:v>
                </c:pt>
                <c:pt idx="2137">
                  <c:v>40305</c:v>
                </c:pt>
                <c:pt idx="2138">
                  <c:v>40308</c:v>
                </c:pt>
                <c:pt idx="2139">
                  <c:v>40309</c:v>
                </c:pt>
                <c:pt idx="2140">
                  <c:v>40310</c:v>
                </c:pt>
                <c:pt idx="2141">
                  <c:v>40311</c:v>
                </c:pt>
                <c:pt idx="2142">
                  <c:v>40312</c:v>
                </c:pt>
                <c:pt idx="2143">
                  <c:v>40315</c:v>
                </c:pt>
                <c:pt idx="2144">
                  <c:v>40316</c:v>
                </c:pt>
                <c:pt idx="2145">
                  <c:v>40317</c:v>
                </c:pt>
                <c:pt idx="2146">
                  <c:v>40318</c:v>
                </c:pt>
                <c:pt idx="2147">
                  <c:v>40319</c:v>
                </c:pt>
                <c:pt idx="2148">
                  <c:v>40322</c:v>
                </c:pt>
                <c:pt idx="2149">
                  <c:v>40323</c:v>
                </c:pt>
                <c:pt idx="2150">
                  <c:v>40324</c:v>
                </c:pt>
                <c:pt idx="2151">
                  <c:v>40325</c:v>
                </c:pt>
                <c:pt idx="2152">
                  <c:v>40326</c:v>
                </c:pt>
                <c:pt idx="2153">
                  <c:v>40330</c:v>
                </c:pt>
                <c:pt idx="2154">
                  <c:v>40331</c:v>
                </c:pt>
                <c:pt idx="2155">
                  <c:v>40332</c:v>
                </c:pt>
                <c:pt idx="2156">
                  <c:v>40333</c:v>
                </c:pt>
                <c:pt idx="2157">
                  <c:v>40336</c:v>
                </c:pt>
                <c:pt idx="2158">
                  <c:v>40337</c:v>
                </c:pt>
                <c:pt idx="2159">
                  <c:v>40338</c:v>
                </c:pt>
                <c:pt idx="2160">
                  <c:v>40339</c:v>
                </c:pt>
                <c:pt idx="2161">
                  <c:v>40340</c:v>
                </c:pt>
                <c:pt idx="2162">
                  <c:v>40343</c:v>
                </c:pt>
                <c:pt idx="2163">
                  <c:v>40344</c:v>
                </c:pt>
                <c:pt idx="2164">
                  <c:v>40345</c:v>
                </c:pt>
                <c:pt idx="2165">
                  <c:v>40346</c:v>
                </c:pt>
                <c:pt idx="2166">
                  <c:v>40347</c:v>
                </c:pt>
                <c:pt idx="2167">
                  <c:v>40350</c:v>
                </c:pt>
                <c:pt idx="2168">
                  <c:v>40351</c:v>
                </c:pt>
                <c:pt idx="2169">
                  <c:v>40352</c:v>
                </c:pt>
                <c:pt idx="2170">
                  <c:v>40353</c:v>
                </c:pt>
                <c:pt idx="2171">
                  <c:v>40354</c:v>
                </c:pt>
                <c:pt idx="2172">
                  <c:v>40357</c:v>
                </c:pt>
                <c:pt idx="2173">
                  <c:v>40358</c:v>
                </c:pt>
                <c:pt idx="2174">
                  <c:v>40359</c:v>
                </c:pt>
                <c:pt idx="2175">
                  <c:v>40360</c:v>
                </c:pt>
                <c:pt idx="2176">
                  <c:v>40361</c:v>
                </c:pt>
                <c:pt idx="2177">
                  <c:v>40364</c:v>
                </c:pt>
                <c:pt idx="2178">
                  <c:v>40365</c:v>
                </c:pt>
                <c:pt idx="2179">
                  <c:v>40366</c:v>
                </c:pt>
                <c:pt idx="2180">
                  <c:v>40367</c:v>
                </c:pt>
                <c:pt idx="2181">
                  <c:v>40368</c:v>
                </c:pt>
                <c:pt idx="2182">
                  <c:v>40371</c:v>
                </c:pt>
                <c:pt idx="2183">
                  <c:v>40372</c:v>
                </c:pt>
                <c:pt idx="2184">
                  <c:v>40373</c:v>
                </c:pt>
                <c:pt idx="2185">
                  <c:v>40374</c:v>
                </c:pt>
                <c:pt idx="2186">
                  <c:v>40375</c:v>
                </c:pt>
                <c:pt idx="2187">
                  <c:v>40378</c:v>
                </c:pt>
                <c:pt idx="2188">
                  <c:v>40379</c:v>
                </c:pt>
                <c:pt idx="2189">
                  <c:v>40380</c:v>
                </c:pt>
                <c:pt idx="2190">
                  <c:v>40381</c:v>
                </c:pt>
                <c:pt idx="2191">
                  <c:v>40382</c:v>
                </c:pt>
                <c:pt idx="2192">
                  <c:v>40385</c:v>
                </c:pt>
                <c:pt idx="2193">
                  <c:v>40386</c:v>
                </c:pt>
                <c:pt idx="2194">
                  <c:v>40387</c:v>
                </c:pt>
                <c:pt idx="2195">
                  <c:v>40388</c:v>
                </c:pt>
                <c:pt idx="2196">
                  <c:v>40389</c:v>
                </c:pt>
                <c:pt idx="2197">
                  <c:v>40392</c:v>
                </c:pt>
                <c:pt idx="2198">
                  <c:v>40393</c:v>
                </c:pt>
                <c:pt idx="2199">
                  <c:v>40394</c:v>
                </c:pt>
                <c:pt idx="2200">
                  <c:v>40395</c:v>
                </c:pt>
                <c:pt idx="2201">
                  <c:v>40396</c:v>
                </c:pt>
                <c:pt idx="2202">
                  <c:v>40399</c:v>
                </c:pt>
                <c:pt idx="2203">
                  <c:v>40400</c:v>
                </c:pt>
                <c:pt idx="2204">
                  <c:v>40401</c:v>
                </c:pt>
                <c:pt idx="2205">
                  <c:v>40402</c:v>
                </c:pt>
                <c:pt idx="2206">
                  <c:v>40403</c:v>
                </c:pt>
                <c:pt idx="2207">
                  <c:v>40406</c:v>
                </c:pt>
                <c:pt idx="2208">
                  <c:v>40407</c:v>
                </c:pt>
                <c:pt idx="2209">
                  <c:v>40408</c:v>
                </c:pt>
                <c:pt idx="2210">
                  <c:v>40409</c:v>
                </c:pt>
                <c:pt idx="2211">
                  <c:v>40410</c:v>
                </c:pt>
                <c:pt idx="2212">
                  <c:v>40413</c:v>
                </c:pt>
                <c:pt idx="2213">
                  <c:v>40414</c:v>
                </c:pt>
                <c:pt idx="2214">
                  <c:v>40415</c:v>
                </c:pt>
                <c:pt idx="2215">
                  <c:v>40416</c:v>
                </c:pt>
                <c:pt idx="2216">
                  <c:v>40417</c:v>
                </c:pt>
                <c:pt idx="2217">
                  <c:v>40421</c:v>
                </c:pt>
                <c:pt idx="2218">
                  <c:v>40422</c:v>
                </c:pt>
                <c:pt idx="2219">
                  <c:v>40423</c:v>
                </c:pt>
                <c:pt idx="2220">
                  <c:v>40424</c:v>
                </c:pt>
                <c:pt idx="2221">
                  <c:v>40427</c:v>
                </c:pt>
                <c:pt idx="2222">
                  <c:v>40428</c:v>
                </c:pt>
                <c:pt idx="2223">
                  <c:v>40429</c:v>
                </c:pt>
                <c:pt idx="2224">
                  <c:v>40430</c:v>
                </c:pt>
                <c:pt idx="2225">
                  <c:v>40431</c:v>
                </c:pt>
                <c:pt idx="2226">
                  <c:v>40434</c:v>
                </c:pt>
                <c:pt idx="2227">
                  <c:v>40435</c:v>
                </c:pt>
                <c:pt idx="2228">
                  <c:v>40436</c:v>
                </c:pt>
                <c:pt idx="2229">
                  <c:v>40437</c:v>
                </c:pt>
                <c:pt idx="2230">
                  <c:v>40438</c:v>
                </c:pt>
                <c:pt idx="2231">
                  <c:v>40441</c:v>
                </c:pt>
                <c:pt idx="2232">
                  <c:v>40442</c:v>
                </c:pt>
                <c:pt idx="2233">
                  <c:v>40443</c:v>
                </c:pt>
                <c:pt idx="2234">
                  <c:v>40444</c:v>
                </c:pt>
                <c:pt idx="2235">
                  <c:v>40445</c:v>
                </c:pt>
                <c:pt idx="2236">
                  <c:v>40448</c:v>
                </c:pt>
                <c:pt idx="2237">
                  <c:v>40449</c:v>
                </c:pt>
                <c:pt idx="2238">
                  <c:v>40450</c:v>
                </c:pt>
                <c:pt idx="2239">
                  <c:v>40451</c:v>
                </c:pt>
                <c:pt idx="2240">
                  <c:v>40452</c:v>
                </c:pt>
                <c:pt idx="2241">
                  <c:v>40455</c:v>
                </c:pt>
                <c:pt idx="2242">
                  <c:v>40456</c:v>
                </c:pt>
                <c:pt idx="2243">
                  <c:v>40457</c:v>
                </c:pt>
                <c:pt idx="2244">
                  <c:v>40458</c:v>
                </c:pt>
                <c:pt idx="2245">
                  <c:v>40459</c:v>
                </c:pt>
                <c:pt idx="2246">
                  <c:v>40462</c:v>
                </c:pt>
                <c:pt idx="2247">
                  <c:v>40463</c:v>
                </c:pt>
                <c:pt idx="2248">
                  <c:v>40464</c:v>
                </c:pt>
                <c:pt idx="2249">
                  <c:v>40465</c:v>
                </c:pt>
                <c:pt idx="2250">
                  <c:v>40466</c:v>
                </c:pt>
                <c:pt idx="2251">
                  <c:v>40469</c:v>
                </c:pt>
                <c:pt idx="2252">
                  <c:v>40470</c:v>
                </c:pt>
                <c:pt idx="2253">
                  <c:v>40471</c:v>
                </c:pt>
                <c:pt idx="2254">
                  <c:v>40472</c:v>
                </c:pt>
                <c:pt idx="2255">
                  <c:v>40473</c:v>
                </c:pt>
                <c:pt idx="2256">
                  <c:v>40476</c:v>
                </c:pt>
                <c:pt idx="2257">
                  <c:v>40477</c:v>
                </c:pt>
                <c:pt idx="2258">
                  <c:v>40478</c:v>
                </c:pt>
                <c:pt idx="2259">
                  <c:v>40479</c:v>
                </c:pt>
                <c:pt idx="2260">
                  <c:v>40480</c:v>
                </c:pt>
                <c:pt idx="2261">
                  <c:v>40483</c:v>
                </c:pt>
                <c:pt idx="2262">
                  <c:v>40484</c:v>
                </c:pt>
                <c:pt idx="2263">
                  <c:v>40485</c:v>
                </c:pt>
                <c:pt idx="2264">
                  <c:v>40486</c:v>
                </c:pt>
                <c:pt idx="2265">
                  <c:v>40487</c:v>
                </c:pt>
                <c:pt idx="2266">
                  <c:v>40490</c:v>
                </c:pt>
                <c:pt idx="2267">
                  <c:v>40491</c:v>
                </c:pt>
                <c:pt idx="2268">
                  <c:v>40492</c:v>
                </c:pt>
                <c:pt idx="2269">
                  <c:v>40493</c:v>
                </c:pt>
                <c:pt idx="2270">
                  <c:v>40494</c:v>
                </c:pt>
                <c:pt idx="2271">
                  <c:v>40497</c:v>
                </c:pt>
                <c:pt idx="2272">
                  <c:v>40498</c:v>
                </c:pt>
                <c:pt idx="2273">
                  <c:v>40499</c:v>
                </c:pt>
                <c:pt idx="2274">
                  <c:v>40500</c:v>
                </c:pt>
                <c:pt idx="2275">
                  <c:v>40501</c:v>
                </c:pt>
                <c:pt idx="2276">
                  <c:v>40504</c:v>
                </c:pt>
                <c:pt idx="2277">
                  <c:v>40505</c:v>
                </c:pt>
                <c:pt idx="2278">
                  <c:v>40506</c:v>
                </c:pt>
                <c:pt idx="2279">
                  <c:v>40507</c:v>
                </c:pt>
                <c:pt idx="2280">
                  <c:v>40508</c:v>
                </c:pt>
                <c:pt idx="2281">
                  <c:v>40511</c:v>
                </c:pt>
                <c:pt idx="2282">
                  <c:v>40512</c:v>
                </c:pt>
                <c:pt idx="2283">
                  <c:v>40513</c:v>
                </c:pt>
                <c:pt idx="2284">
                  <c:v>40514</c:v>
                </c:pt>
                <c:pt idx="2285">
                  <c:v>40515</c:v>
                </c:pt>
                <c:pt idx="2286">
                  <c:v>40518</c:v>
                </c:pt>
                <c:pt idx="2287">
                  <c:v>40519</c:v>
                </c:pt>
                <c:pt idx="2288">
                  <c:v>40520</c:v>
                </c:pt>
                <c:pt idx="2289">
                  <c:v>40521</c:v>
                </c:pt>
                <c:pt idx="2290">
                  <c:v>40522</c:v>
                </c:pt>
                <c:pt idx="2291">
                  <c:v>40525</c:v>
                </c:pt>
                <c:pt idx="2292">
                  <c:v>40526</c:v>
                </c:pt>
                <c:pt idx="2293">
                  <c:v>40527</c:v>
                </c:pt>
                <c:pt idx="2294">
                  <c:v>40528</c:v>
                </c:pt>
                <c:pt idx="2295">
                  <c:v>40529</c:v>
                </c:pt>
                <c:pt idx="2296">
                  <c:v>40532</c:v>
                </c:pt>
                <c:pt idx="2297">
                  <c:v>40533</c:v>
                </c:pt>
                <c:pt idx="2298">
                  <c:v>40534</c:v>
                </c:pt>
                <c:pt idx="2299">
                  <c:v>40535</c:v>
                </c:pt>
                <c:pt idx="2300">
                  <c:v>40536</c:v>
                </c:pt>
                <c:pt idx="2301">
                  <c:v>40541</c:v>
                </c:pt>
                <c:pt idx="2302">
                  <c:v>40542</c:v>
                </c:pt>
                <c:pt idx="2303">
                  <c:v>40543</c:v>
                </c:pt>
                <c:pt idx="2304">
                  <c:v>40547</c:v>
                </c:pt>
                <c:pt idx="2305">
                  <c:v>40548</c:v>
                </c:pt>
                <c:pt idx="2306">
                  <c:v>40549</c:v>
                </c:pt>
                <c:pt idx="2307">
                  <c:v>40550</c:v>
                </c:pt>
                <c:pt idx="2308">
                  <c:v>40553</c:v>
                </c:pt>
                <c:pt idx="2309">
                  <c:v>40554</c:v>
                </c:pt>
                <c:pt idx="2310">
                  <c:v>40555</c:v>
                </c:pt>
                <c:pt idx="2311">
                  <c:v>40556</c:v>
                </c:pt>
                <c:pt idx="2312">
                  <c:v>40557</c:v>
                </c:pt>
                <c:pt idx="2313">
                  <c:v>40560</c:v>
                </c:pt>
                <c:pt idx="2314">
                  <c:v>40561</c:v>
                </c:pt>
                <c:pt idx="2315">
                  <c:v>40562</c:v>
                </c:pt>
                <c:pt idx="2316">
                  <c:v>40563</c:v>
                </c:pt>
                <c:pt idx="2317">
                  <c:v>40564</c:v>
                </c:pt>
                <c:pt idx="2318">
                  <c:v>40567</c:v>
                </c:pt>
                <c:pt idx="2319">
                  <c:v>40568</c:v>
                </c:pt>
                <c:pt idx="2320">
                  <c:v>40569</c:v>
                </c:pt>
                <c:pt idx="2321">
                  <c:v>40570</c:v>
                </c:pt>
                <c:pt idx="2322">
                  <c:v>40571</c:v>
                </c:pt>
                <c:pt idx="2323">
                  <c:v>40574</c:v>
                </c:pt>
                <c:pt idx="2324">
                  <c:v>40575</c:v>
                </c:pt>
                <c:pt idx="2325">
                  <c:v>40576</c:v>
                </c:pt>
                <c:pt idx="2326">
                  <c:v>40577</c:v>
                </c:pt>
                <c:pt idx="2327">
                  <c:v>40578</c:v>
                </c:pt>
                <c:pt idx="2328">
                  <c:v>40581</c:v>
                </c:pt>
                <c:pt idx="2329">
                  <c:v>40582</c:v>
                </c:pt>
                <c:pt idx="2330">
                  <c:v>40583</c:v>
                </c:pt>
                <c:pt idx="2331">
                  <c:v>40584</c:v>
                </c:pt>
                <c:pt idx="2332">
                  <c:v>40585</c:v>
                </c:pt>
                <c:pt idx="2333">
                  <c:v>40588</c:v>
                </c:pt>
                <c:pt idx="2334">
                  <c:v>40589</c:v>
                </c:pt>
                <c:pt idx="2335">
                  <c:v>40590</c:v>
                </c:pt>
                <c:pt idx="2336">
                  <c:v>40591</c:v>
                </c:pt>
                <c:pt idx="2337">
                  <c:v>40592</c:v>
                </c:pt>
                <c:pt idx="2338">
                  <c:v>40595</c:v>
                </c:pt>
                <c:pt idx="2339">
                  <c:v>40596</c:v>
                </c:pt>
                <c:pt idx="2340">
                  <c:v>40597</c:v>
                </c:pt>
                <c:pt idx="2341">
                  <c:v>40598</c:v>
                </c:pt>
                <c:pt idx="2342">
                  <c:v>40599</c:v>
                </c:pt>
                <c:pt idx="2343">
                  <c:v>40602</c:v>
                </c:pt>
                <c:pt idx="2344">
                  <c:v>40603</c:v>
                </c:pt>
                <c:pt idx="2345">
                  <c:v>40604</c:v>
                </c:pt>
                <c:pt idx="2346">
                  <c:v>40605</c:v>
                </c:pt>
                <c:pt idx="2347">
                  <c:v>40606</c:v>
                </c:pt>
                <c:pt idx="2348">
                  <c:v>40609</c:v>
                </c:pt>
                <c:pt idx="2349">
                  <c:v>40610</c:v>
                </c:pt>
                <c:pt idx="2350">
                  <c:v>40611</c:v>
                </c:pt>
                <c:pt idx="2351">
                  <c:v>40612</c:v>
                </c:pt>
                <c:pt idx="2352">
                  <c:v>40613</c:v>
                </c:pt>
                <c:pt idx="2353">
                  <c:v>40616</c:v>
                </c:pt>
                <c:pt idx="2354">
                  <c:v>40617</c:v>
                </c:pt>
                <c:pt idx="2355">
                  <c:v>40618</c:v>
                </c:pt>
                <c:pt idx="2356">
                  <c:v>40619</c:v>
                </c:pt>
                <c:pt idx="2357">
                  <c:v>40620</c:v>
                </c:pt>
                <c:pt idx="2358">
                  <c:v>40623</c:v>
                </c:pt>
                <c:pt idx="2359">
                  <c:v>40624</c:v>
                </c:pt>
                <c:pt idx="2360">
                  <c:v>40625</c:v>
                </c:pt>
                <c:pt idx="2361">
                  <c:v>40626</c:v>
                </c:pt>
                <c:pt idx="2362">
                  <c:v>40627</c:v>
                </c:pt>
                <c:pt idx="2363">
                  <c:v>40630</c:v>
                </c:pt>
                <c:pt idx="2364">
                  <c:v>40631</c:v>
                </c:pt>
                <c:pt idx="2365">
                  <c:v>40632</c:v>
                </c:pt>
                <c:pt idx="2366">
                  <c:v>40633</c:v>
                </c:pt>
                <c:pt idx="2367">
                  <c:v>40634</c:v>
                </c:pt>
                <c:pt idx="2368">
                  <c:v>40637</c:v>
                </c:pt>
                <c:pt idx="2369">
                  <c:v>40638</c:v>
                </c:pt>
                <c:pt idx="2370">
                  <c:v>40639</c:v>
                </c:pt>
                <c:pt idx="2371">
                  <c:v>40640</c:v>
                </c:pt>
                <c:pt idx="2372">
                  <c:v>40641</c:v>
                </c:pt>
                <c:pt idx="2373">
                  <c:v>40644</c:v>
                </c:pt>
                <c:pt idx="2374">
                  <c:v>40645</c:v>
                </c:pt>
                <c:pt idx="2375">
                  <c:v>40646</c:v>
                </c:pt>
                <c:pt idx="2376">
                  <c:v>40647</c:v>
                </c:pt>
                <c:pt idx="2377">
                  <c:v>40648</c:v>
                </c:pt>
                <c:pt idx="2378">
                  <c:v>40651</c:v>
                </c:pt>
                <c:pt idx="2379">
                  <c:v>40652</c:v>
                </c:pt>
                <c:pt idx="2380">
                  <c:v>40653</c:v>
                </c:pt>
                <c:pt idx="2381">
                  <c:v>40654</c:v>
                </c:pt>
                <c:pt idx="2382">
                  <c:v>40659</c:v>
                </c:pt>
                <c:pt idx="2383">
                  <c:v>40660</c:v>
                </c:pt>
                <c:pt idx="2384">
                  <c:v>40661</c:v>
                </c:pt>
                <c:pt idx="2385">
                  <c:v>40662</c:v>
                </c:pt>
                <c:pt idx="2386">
                  <c:v>40666</c:v>
                </c:pt>
                <c:pt idx="2387">
                  <c:v>40667</c:v>
                </c:pt>
                <c:pt idx="2388">
                  <c:v>40668</c:v>
                </c:pt>
                <c:pt idx="2389">
                  <c:v>40669</c:v>
                </c:pt>
                <c:pt idx="2390">
                  <c:v>40672</c:v>
                </c:pt>
                <c:pt idx="2391">
                  <c:v>40673</c:v>
                </c:pt>
                <c:pt idx="2392">
                  <c:v>40674</c:v>
                </c:pt>
                <c:pt idx="2393">
                  <c:v>40675</c:v>
                </c:pt>
                <c:pt idx="2394">
                  <c:v>40676</c:v>
                </c:pt>
                <c:pt idx="2395">
                  <c:v>40679</c:v>
                </c:pt>
                <c:pt idx="2396">
                  <c:v>40680</c:v>
                </c:pt>
                <c:pt idx="2397">
                  <c:v>40681</c:v>
                </c:pt>
                <c:pt idx="2398">
                  <c:v>40682</c:v>
                </c:pt>
                <c:pt idx="2399">
                  <c:v>40683</c:v>
                </c:pt>
                <c:pt idx="2400">
                  <c:v>40686</c:v>
                </c:pt>
                <c:pt idx="2401">
                  <c:v>40687</c:v>
                </c:pt>
                <c:pt idx="2402">
                  <c:v>40688</c:v>
                </c:pt>
                <c:pt idx="2403">
                  <c:v>40689</c:v>
                </c:pt>
                <c:pt idx="2404">
                  <c:v>40690</c:v>
                </c:pt>
                <c:pt idx="2405">
                  <c:v>40694</c:v>
                </c:pt>
                <c:pt idx="2406">
                  <c:v>40695</c:v>
                </c:pt>
                <c:pt idx="2407">
                  <c:v>40696</c:v>
                </c:pt>
                <c:pt idx="2408">
                  <c:v>40697</c:v>
                </c:pt>
                <c:pt idx="2409">
                  <c:v>40700</c:v>
                </c:pt>
                <c:pt idx="2410">
                  <c:v>40701</c:v>
                </c:pt>
                <c:pt idx="2411">
                  <c:v>40702</c:v>
                </c:pt>
                <c:pt idx="2412">
                  <c:v>40703</c:v>
                </c:pt>
                <c:pt idx="2413">
                  <c:v>40704</c:v>
                </c:pt>
                <c:pt idx="2414">
                  <c:v>40707</c:v>
                </c:pt>
                <c:pt idx="2415">
                  <c:v>40708</c:v>
                </c:pt>
                <c:pt idx="2416">
                  <c:v>40709</c:v>
                </c:pt>
                <c:pt idx="2417">
                  <c:v>40710</c:v>
                </c:pt>
                <c:pt idx="2418">
                  <c:v>40711</c:v>
                </c:pt>
                <c:pt idx="2419">
                  <c:v>40714</c:v>
                </c:pt>
                <c:pt idx="2420">
                  <c:v>40715</c:v>
                </c:pt>
                <c:pt idx="2421">
                  <c:v>40716</c:v>
                </c:pt>
                <c:pt idx="2422">
                  <c:v>40717</c:v>
                </c:pt>
                <c:pt idx="2423">
                  <c:v>40718</c:v>
                </c:pt>
                <c:pt idx="2424">
                  <c:v>40721</c:v>
                </c:pt>
                <c:pt idx="2425">
                  <c:v>40722</c:v>
                </c:pt>
                <c:pt idx="2426">
                  <c:v>40723</c:v>
                </c:pt>
                <c:pt idx="2427">
                  <c:v>40724</c:v>
                </c:pt>
                <c:pt idx="2428">
                  <c:v>40725</c:v>
                </c:pt>
                <c:pt idx="2429">
                  <c:v>40728</c:v>
                </c:pt>
                <c:pt idx="2430">
                  <c:v>40729</c:v>
                </c:pt>
                <c:pt idx="2431">
                  <c:v>40730</c:v>
                </c:pt>
                <c:pt idx="2432">
                  <c:v>40731</c:v>
                </c:pt>
                <c:pt idx="2433">
                  <c:v>40732</c:v>
                </c:pt>
                <c:pt idx="2434">
                  <c:v>40735</c:v>
                </c:pt>
                <c:pt idx="2435">
                  <c:v>40736</c:v>
                </c:pt>
                <c:pt idx="2436">
                  <c:v>40737</c:v>
                </c:pt>
                <c:pt idx="2437">
                  <c:v>40738</c:v>
                </c:pt>
                <c:pt idx="2438">
                  <c:v>40739</c:v>
                </c:pt>
                <c:pt idx="2439">
                  <c:v>40742</c:v>
                </c:pt>
                <c:pt idx="2440">
                  <c:v>40743</c:v>
                </c:pt>
                <c:pt idx="2441">
                  <c:v>40744</c:v>
                </c:pt>
                <c:pt idx="2442">
                  <c:v>40745</c:v>
                </c:pt>
                <c:pt idx="2443">
                  <c:v>40746</c:v>
                </c:pt>
                <c:pt idx="2444">
                  <c:v>40749</c:v>
                </c:pt>
                <c:pt idx="2445">
                  <c:v>40750</c:v>
                </c:pt>
                <c:pt idx="2446">
                  <c:v>40751</c:v>
                </c:pt>
                <c:pt idx="2447">
                  <c:v>40752</c:v>
                </c:pt>
                <c:pt idx="2448">
                  <c:v>40753</c:v>
                </c:pt>
                <c:pt idx="2449">
                  <c:v>40756</c:v>
                </c:pt>
                <c:pt idx="2450">
                  <c:v>40757</c:v>
                </c:pt>
                <c:pt idx="2451">
                  <c:v>40758</c:v>
                </c:pt>
                <c:pt idx="2452">
                  <c:v>40759</c:v>
                </c:pt>
                <c:pt idx="2453">
                  <c:v>40760</c:v>
                </c:pt>
                <c:pt idx="2454">
                  <c:v>40763</c:v>
                </c:pt>
                <c:pt idx="2455">
                  <c:v>40764</c:v>
                </c:pt>
                <c:pt idx="2456">
                  <c:v>40765</c:v>
                </c:pt>
                <c:pt idx="2457">
                  <c:v>40766</c:v>
                </c:pt>
                <c:pt idx="2458">
                  <c:v>40767</c:v>
                </c:pt>
                <c:pt idx="2459">
                  <c:v>40770</c:v>
                </c:pt>
                <c:pt idx="2460">
                  <c:v>40771</c:v>
                </c:pt>
                <c:pt idx="2461">
                  <c:v>40772</c:v>
                </c:pt>
                <c:pt idx="2462">
                  <c:v>40773</c:v>
                </c:pt>
                <c:pt idx="2463">
                  <c:v>40774</c:v>
                </c:pt>
                <c:pt idx="2464">
                  <c:v>40777</c:v>
                </c:pt>
                <c:pt idx="2465">
                  <c:v>40778</c:v>
                </c:pt>
                <c:pt idx="2466">
                  <c:v>40779</c:v>
                </c:pt>
                <c:pt idx="2467">
                  <c:v>40780</c:v>
                </c:pt>
                <c:pt idx="2468">
                  <c:v>40781</c:v>
                </c:pt>
                <c:pt idx="2469">
                  <c:v>40785</c:v>
                </c:pt>
                <c:pt idx="2470">
                  <c:v>40786</c:v>
                </c:pt>
                <c:pt idx="2471">
                  <c:v>40787</c:v>
                </c:pt>
                <c:pt idx="2472">
                  <c:v>40788</c:v>
                </c:pt>
                <c:pt idx="2473">
                  <c:v>40791</c:v>
                </c:pt>
                <c:pt idx="2474">
                  <c:v>40792</c:v>
                </c:pt>
                <c:pt idx="2475">
                  <c:v>40793</c:v>
                </c:pt>
                <c:pt idx="2476">
                  <c:v>40794</c:v>
                </c:pt>
                <c:pt idx="2477">
                  <c:v>40795</c:v>
                </c:pt>
                <c:pt idx="2478">
                  <c:v>40798</c:v>
                </c:pt>
                <c:pt idx="2479">
                  <c:v>40799</c:v>
                </c:pt>
                <c:pt idx="2480">
                  <c:v>40800</c:v>
                </c:pt>
                <c:pt idx="2481">
                  <c:v>40801</c:v>
                </c:pt>
                <c:pt idx="2482">
                  <c:v>40802</c:v>
                </c:pt>
                <c:pt idx="2483">
                  <c:v>40805</c:v>
                </c:pt>
                <c:pt idx="2484">
                  <c:v>40806</c:v>
                </c:pt>
                <c:pt idx="2485">
                  <c:v>40807</c:v>
                </c:pt>
                <c:pt idx="2486">
                  <c:v>40808</c:v>
                </c:pt>
                <c:pt idx="2487">
                  <c:v>40809</c:v>
                </c:pt>
                <c:pt idx="2488">
                  <c:v>40812</c:v>
                </c:pt>
                <c:pt idx="2489">
                  <c:v>40813</c:v>
                </c:pt>
                <c:pt idx="2490">
                  <c:v>40814</c:v>
                </c:pt>
                <c:pt idx="2491">
                  <c:v>40815</c:v>
                </c:pt>
                <c:pt idx="2492">
                  <c:v>40816</c:v>
                </c:pt>
                <c:pt idx="2493">
                  <c:v>40819</c:v>
                </c:pt>
                <c:pt idx="2494">
                  <c:v>40820</c:v>
                </c:pt>
                <c:pt idx="2495">
                  <c:v>40821</c:v>
                </c:pt>
                <c:pt idx="2496">
                  <c:v>40822</c:v>
                </c:pt>
                <c:pt idx="2497">
                  <c:v>40823</c:v>
                </c:pt>
                <c:pt idx="2498">
                  <c:v>40826</c:v>
                </c:pt>
                <c:pt idx="2499">
                  <c:v>40827</c:v>
                </c:pt>
                <c:pt idx="2500">
                  <c:v>40828</c:v>
                </c:pt>
                <c:pt idx="2501">
                  <c:v>40829</c:v>
                </c:pt>
                <c:pt idx="2502">
                  <c:v>40830</c:v>
                </c:pt>
                <c:pt idx="2503">
                  <c:v>40833</c:v>
                </c:pt>
                <c:pt idx="2504">
                  <c:v>40834</c:v>
                </c:pt>
                <c:pt idx="2505">
                  <c:v>40835</c:v>
                </c:pt>
                <c:pt idx="2506">
                  <c:v>40836</c:v>
                </c:pt>
                <c:pt idx="2507">
                  <c:v>40837</c:v>
                </c:pt>
                <c:pt idx="2508">
                  <c:v>40840</c:v>
                </c:pt>
                <c:pt idx="2509">
                  <c:v>40841</c:v>
                </c:pt>
                <c:pt idx="2510">
                  <c:v>40842</c:v>
                </c:pt>
                <c:pt idx="2511">
                  <c:v>40843</c:v>
                </c:pt>
                <c:pt idx="2512">
                  <c:v>40844</c:v>
                </c:pt>
                <c:pt idx="2513">
                  <c:v>40847</c:v>
                </c:pt>
                <c:pt idx="2514">
                  <c:v>40848</c:v>
                </c:pt>
                <c:pt idx="2515">
                  <c:v>40849</c:v>
                </c:pt>
                <c:pt idx="2516">
                  <c:v>40850</c:v>
                </c:pt>
                <c:pt idx="2517">
                  <c:v>40851</c:v>
                </c:pt>
                <c:pt idx="2518">
                  <c:v>40854</c:v>
                </c:pt>
                <c:pt idx="2519">
                  <c:v>40855</c:v>
                </c:pt>
                <c:pt idx="2520">
                  <c:v>40856</c:v>
                </c:pt>
                <c:pt idx="2521">
                  <c:v>40857</c:v>
                </c:pt>
                <c:pt idx="2522">
                  <c:v>40858</c:v>
                </c:pt>
                <c:pt idx="2523">
                  <c:v>40861</c:v>
                </c:pt>
                <c:pt idx="2524">
                  <c:v>40862</c:v>
                </c:pt>
                <c:pt idx="2525">
                  <c:v>40863</c:v>
                </c:pt>
                <c:pt idx="2526">
                  <c:v>40864</c:v>
                </c:pt>
                <c:pt idx="2527">
                  <c:v>40865</c:v>
                </c:pt>
                <c:pt idx="2528">
                  <c:v>40868</c:v>
                </c:pt>
                <c:pt idx="2529">
                  <c:v>40869</c:v>
                </c:pt>
                <c:pt idx="2530">
                  <c:v>40870</c:v>
                </c:pt>
                <c:pt idx="2531">
                  <c:v>40871</c:v>
                </c:pt>
                <c:pt idx="2532">
                  <c:v>40872</c:v>
                </c:pt>
                <c:pt idx="2533">
                  <c:v>40875</c:v>
                </c:pt>
                <c:pt idx="2534">
                  <c:v>40876</c:v>
                </c:pt>
                <c:pt idx="2535">
                  <c:v>40877</c:v>
                </c:pt>
                <c:pt idx="2536">
                  <c:v>40878</c:v>
                </c:pt>
                <c:pt idx="2537">
                  <c:v>40879</c:v>
                </c:pt>
                <c:pt idx="2538">
                  <c:v>40882</c:v>
                </c:pt>
                <c:pt idx="2539">
                  <c:v>40883</c:v>
                </c:pt>
                <c:pt idx="2540">
                  <c:v>40884</c:v>
                </c:pt>
                <c:pt idx="2541">
                  <c:v>40885</c:v>
                </c:pt>
                <c:pt idx="2542">
                  <c:v>40886</c:v>
                </c:pt>
                <c:pt idx="2543">
                  <c:v>40889</c:v>
                </c:pt>
                <c:pt idx="2544">
                  <c:v>40890</c:v>
                </c:pt>
                <c:pt idx="2545">
                  <c:v>40891</c:v>
                </c:pt>
                <c:pt idx="2546">
                  <c:v>40892</c:v>
                </c:pt>
                <c:pt idx="2547">
                  <c:v>40893</c:v>
                </c:pt>
                <c:pt idx="2548">
                  <c:v>40896</c:v>
                </c:pt>
                <c:pt idx="2549">
                  <c:v>40897</c:v>
                </c:pt>
                <c:pt idx="2550">
                  <c:v>40898</c:v>
                </c:pt>
                <c:pt idx="2551">
                  <c:v>40899</c:v>
                </c:pt>
                <c:pt idx="2552">
                  <c:v>40900</c:v>
                </c:pt>
                <c:pt idx="2553">
                  <c:v>40905</c:v>
                </c:pt>
                <c:pt idx="2554">
                  <c:v>40906</c:v>
                </c:pt>
                <c:pt idx="2555">
                  <c:v>40907</c:v>
                </c:pt>
                <c:pt idx="2556">
                  <c:v>40911</c:v>
                </c:pt>
                <c:pt idx="2557">
                  <c:v>40912</c:v>
                </c:pt>
                <c:pt idx="2558">
                  <c:v>40913</c:v>
                </c:pt>
                <c:pt idx="2559">
                  <c:v>40914</c:v>
                </c:pt>
                <c:pt idx="2560">
                  <c:v>40917</c:v>
                </c:pt>
                <c:pt idx="2561">
                  <c:v>40918</c:v>
                </c:pt>
                <c:pt idx="2562">
                  <c:v>40919</c:v>
                </c:pt>
                <c:pt idx="2563">
                  <c:v>40920</c:v>
                </c:pt>
                <c:pt idx="2564">
                  <c:v>40921</c:v>
                </c:pt>
                <c:pt idx="2565">
                  <c:v>40924</c:v>
                </c:pt>
                <c:pt idx="2566">
                  <c:v>40925</c:v>
                </c:pt>
                <c:pt idx="2567">
                  <c:v>40926</c:v>
                </c:pt>
                <c:pt idx="2568">
                  <c:v>40927</c:v>
                </c:pt>
                <c:pt idx="2569">
                  <c:v>40928</c:v>
                </c:pt>
                <c:pt idx="2570">
                  <c:v>40931</c:v>
                </c:pt>
                <c:pt idx="2571">
                  <c:v>40932</c:v>
                </c:pt>
                <c:pt idx="2572">
                  <c:v>40933</c:v>
                </c:pt>
                <c:pt idx="2573">
                  <c:v>40934</c:v>
                </c:pt>
                <c:pt idx="2574">
                  <c:v>40935</c:v>
                </c:pt>
                <c:pt idx="2575">
                  <c:v>40938</c:v>
                </c:pt>
                <c:pt idx="2576">
                  <c:v>40939</c:v>
                </c:pt>
                <c:pt idx="2577">
                  <c:v>40940</c:v>
                </c:pt>
                <c:pt idx="2578">
                  <c:v>40941</c:v>
                </c:pt>
                <c:pt idx="2579">
                  <c:v>40942</c:v>
                </c:pt>
                <c:pt idx="2580">
                  <c:v>40945</c:v>
                </c:pt>
                <c:pt idx="2581">
                  <c:v>40946</c:v>
                </c:pt>
                <c:pt idx="2582">
                  <c:v>40947</c:v>
                </c:pt>
                <c:pt idx="2583">
                  <c:v>40948</c:v>
                </c:pt>
                <c:pt idx="2584">
                  <c:v>40949</c:v>
                </c:pt>
                <c:pt idx="2585">
                  <c:v>40952</c:v>
                </c:pt>
                <c:pt idx="2586">
                  <c:v>40953</c:v>
                </c:pt>
                <c:pt idx="2587">
                  <c:v>40954</c:v>
                </c:pt>
                <c:pt idx="2588">
                  <c:v>40955</c:v>
                </c:pt>
                <c:pt idx="2589">
                  <c:v>40956</c:v>
                </c:pt>
                <c:pt idx="2590">
                  <c:v>40959</c:v>
                </c:pt>
                <c:pt idx="2591">
                  <c:v>40960</c:v>
                </c:pt>
                <c:pt idx="2592">
                  <c:v>40961</c:v>
                </c:pt>
                <c:pt idx="2593">
                  <c:v>40962</c:v>
                </c:pt>
                <c:pt idx="2594">
                  <c:v>40963</c:v>
                </c:pt>
                <c:pt idx="2595">
                  <c:v>40966</c:v>
                </c:pt>
                <c:pt idx="2596">
                  <c:v>40967</c:v>
                </c:pt>
                <c:pt idx="2597">
                  <c:v>40968</c:v>
                </c:pt>
                <c:pt idx="2598">
                  <c:v>40969</c:v>
                </c:pt>
                <c:pt idx="2599">
                  <c:v>40970</c:v>
                </c:pt>
                <c:pt idx="2600">
                  <c:v>40973</c:v>
                </c:pt>
                <c:pt idx="2601">
                  <c:v>40974</c:v>
                </c:pt>
                <c:pt idx="2602">
                  <c:v>40975</c:v>
                </c:pt>
                <c:pt idx="2603">
                  <c:v>40976</c:v>
                </c:pt>
                <c:pt idx="2604">
                  <c:v>40977</c:v>
                </c:pt>
                <c:pt idx="2605">
                  <c:v>40980</c:v>
                </c:pt>
                <c:pt idx="2606">
                  <c:v>40981</c:v>
                </c:pt>
                <c:pt idx="2607">
                  <c:v>40982</c:v>
                </c:pt>
                <c:pt idx="2608">
                  <c:v>40983</c:v>
                </c:pt>
                <c:pt idx="2609">
                  <c:v>40984</c:v>
                </c:pt>
                <c:pt idx="2610">
                  <c:v>40987</c:v>
                </c:pt>
                <c:pt idx="2611">
                  <c:v>40988</c:v>
                </c:pt>
                <c:pt idx="2612">
                  <c:v>40989</c:v>
                </c:pt>
                <c:pt idx="2613">
                  <c:v>40990</c:v>
                </c:pt>
                <c:pt idx="2614">
                  <c:v>40991</c:v>
                </c:pt>
                <c:pt idx="2615">
                  <c:v>40994</c:v>
                </c:pt>
                <c:pt idx="2616">
                  <c:v>40995</c:v>
                </c:pt>
                <c:pt idx="2617">
                  <c:v>40996</c:v>
                </c:pt>
                <c:pt idx="2618">
                  <c:v>40997</c:v>
                </c:pt>
                <c:pt idx="2619">
                  <c:v>40998</c:v>
                </c:pt>
                <c:pt idx="2620">
                  <c:v>41001</c:v>
                </c:pt>
                <c:pt idx="2621">
                  <c:v>41002</c:v>
                </c:pt>
                <c:pt idx="2622">
                  <c:v>41003</c:v>
                </c:pt>
                <c:pt idx="2623">
                  <c:v>41004</c:v>
                </c:pt>
                <c:pt idx="2624">
                  <c:v>41009</c:v>
                </c:pt>
                <c:pt idx="2625">
                  <c:v>41010</c:v>
                </c:pt>
                <c:pt idx="2626">
                  <c:v>41011</c:v>
                </c:pt>
                <c:pt idx="2627">
                  <c:v>41012</c:v>
                </c:pt>
                <c:pt idx="2628">
                  <c:v>41015</c:v>
                </c:pt>
                <c:pt idx="2629">
                  <c:v>41016</c:v>
                </c:pt>
                <c:pt idx="2630">
                  <c:v>41017</c:v>
                </c:pt>
                <c:pt idx="2631">
                  <c:v>41018</c:v>
                </c:pt>
                <c:pt idx="2632">
                  <c:v>41019</c:v>
                </c:pt>
                <c:pt idx="2633">
                  <c:v>41022</c:v>
                </c:pt>
                <c:pt idx="2634">
                  <c:v>41023</c:v>
                </c:pt>
                <c:pt idx="2635">
                  <c:v>41024</c:v>
                </c:pt>
                <c:pt idx="2636">
                  <c:v>41025</c:v>
                </c:pt>
                <c:pt idx="2637">
                  <c:v>41026</c:v>
                </c:pt>
                <c:pt idx="2638">
                  <c:v>41029</c:v>
                </c:pt>
                <c:pt idx="2639">
                  <c:v>41030</c:v>
                </c:pt>
                <c:pt idx="2640">
                  <c:v>41031</c:v>
                </c:pt>
                <c:pt idx="2641">
                  <c:v>41032</c:v>
                </c:pt>
                <c:pt idx="2642">
                  <c:v>41033</c:v>
                </c:pt>
                <c:pt idx="2643">
                  <c:v>41037</c:v>
                </c:pt>
                <c:pt idx="2644">
                  <c:v>41038</c:v>
                </c:pt>
                <c:pt idx="2645">
                  <c:v>41039</c:v>
                </c:pt>
                <c:pt idx="2646">
                  <c:v>41040</c:v>
                </c:pt>
                <c:pt idx="2647">
                  <c:v>41043</c:v>
                </c:pt>
                <c:pt idx="2648">
                  <c:v>41044</c:v>
                </c:pt>
                <c:pt idx="2649">
                  <c:v>41045</c:v>
                </c:pt>
                <c:pt idx="2650">
                  <c:v>41046</c:v>
                </c:pt>
                <c:pt idx="2651">
                  <c:v>41047</c:v>
                </c:pt>
                <c:pt idx="2652">
                  <c:v>41050</c:v>
                </c:pt>
                <c:pt idx="2653">
                  <c:v>41051</c:v>
                </c:pt>
                <c:pt idx="2654">
                  <c:v>41052</c:v>
                </c:pt>
                <c:pt idx="2655">
                  <c:v>41053</c:v>
                </c:pt>
                <c:pt idx="2656">
                  <c:v>41054</c:v>
                </c:pt>
                <c:pt idx="2657">
                  <c:v>41057</c:v>
                </c:pt>
                <c:pt idx="2658">
                  <c:v>41058</c:v>
                </c:pt>
                <c:pt idx="2659">
                  <c:v>41059</c:v>
                </c:pt>
                <c:pt idx="2660">
                  <c:v>41060</c:v>
                </c:pt>
                <c:pt idx="2661">
                  <c:v>41061</c:v>
                </c:pt>
                <c:pt idx="2662">
                  <c:v>41066</c:v>
                </c:pt>
                <c:pt idx="2663">
                  <c:v>41067</c:v>
                </c:pt>
                <c:pt idx="2664">
                  <c:v>41068</c:v>
                </c:pt>
                <c:pt idx="2665">
                  <c:v>41071</c:v>
                </c:pt>
                <c:pt idx="2666">
                  <c:v>41072</c:v>
                </c:pt>
                <c:pt idx="2667">
                  <c:v>41073</c:v>
                </c:pt>
                <c:pt idx="2668">
                  <c:v>41074</c:v>
                </c:pt>
                <c:pt idx="2669">
                  <c:v>41075</c:v>
                </c:pt>
                <c:pt idx="2670">
                  <c:v>41078</c:v>
                </c:pt>
                <c:pt idx="2671">
                  <c:v>41079</c:v>
                </c:pt>
                <c:pt idx="2672">
                  <c:v>41080</c:v>
                </c:pt>
                <c:pt idx="2673">
                  <c:v>41081</c:v>
                </c:pt>
                <c:pt idx="2674">
                  <c:v>41082</c:v>
                </c:pt>
                <c:pt idx="2675">
                  <c:v>41085</c:v>
                </c:pt>
                <c:pt idx="2676">
                  <c:v>41086</c:v>
                </c:pt>
                <c:pt idx="2677">
                  <c:v>41087</c:v>
                </c:pt>
                <c:pt idx="2678">
                  <c:v>41088</c:v>
                </c:pt>
                <c:pt idx="2679">
                  <c:v>41089</c:v>
                </c:pt>
                <c:pt idx="2680">
                  <c:v>41092</c:v>
                </c:pt>
                <c:pt idx="2681">
                  <c:v>41093</c:v>
                </c:pt>
                <c:pt idx="2682">
                  <c:v>41094</c:v>
                </c:pt>
                <c:pt idx="2683">
                  <c:v>41095</c:v>
                </c:pt>
                <c:pt idx="2684">
                  <c:v>41096</c:v>
                </c:pt>
                <c:pt idx="2685">
                  <c:v>41099</c:v>
                </c:pt>
                <c:pt idx="2686">
                  <c:v>41100</c:v>
                </c:pt>
                <c:pt idx="2687">
                  <c:v>41101</c:v>
                </c:pt>
                <c:pt idx="2688">
                  <c:v>41102</c:v>
                </c:pt>
                <c:pt idx="2689">
                  <c:v>41103</c:v>
                </c:pt>
                <c:pt idx="2690">
                  <c:v>41106</c:v>
                </c:pt>
                <c:pt idx="2691">
                  <c:v>41107</c:v>
                </c:pt>
                <c:pt idx="2692">
                  <c:v>41108</c:v>
                </c:pt>
                <c:pt idx="2693">
                  <c:v>41109</c:v>
                </c:pt>
                <c:pt idx="2694">
                  <c:v>41110</c:v>
                </c:pt>
                <c:pt idx="2695">
                  <c:v>41113</c:v>
                </c:pt>
                <c:pt idx="2696">
                  <c:v>41114</c:v>
                </c:pt>
                <c:pt idx="2697">
                  <c:v>41115</c:v>
                </c:pt>
                <c:pt idx="2698">
                  <c:v>41116</c:v>
                </c:pt>
                <c:pt idx="2699">
                  <c:v>41117</c:v>
                </c:pt>
                <c:pt idx="2700">
                  <c:v>41120</c:v>
                </c:pt>
                <c:pt idx="2701">
                  <c:v>41121</c:v>
                </c:pt>
                <c:pt idx="2702">
                  <c:v>41122</c:v>
                </c:pt>
                <c:pt idx="2703">
                  <c:v>41123</c:v>
                </c:pt>
                <c:pt idx="2704">
                  <c:v>41124</c:v>
                </c:pt>
                <c:pt idx="2705">
                  <c:v>41127</c:v>
                </c:pt>
                <c:pt idx="2706">
                  <c:v>41128</c:v>
                </c:pt>
                <c:pt idx="2707">
                  <c:v>41129</c:v>
                </c:pt>
                <c:pt idx="2708">
                  <c:v>41130</c:v>
                </c:pt>
                <c:pt idx="2709">
                  <c:v>41131</c:v>
                </c:pt>
                <c:pt idx="2710">
                  <c:v>41134</c:v>
                </c:pt>
                <c:pt idx="2711">
                  <c:v>41135</c:v>
                </c:pt>
                <c:pt idx="2712">
                  <c:v>41136</c:v>
                </c:pt>
                <c:pt idx="2713">
                  <c:v>41137</c:v>
                </c:pt>
                <c:pt idx="2714">
                  <c:v>41138</c:v>
                </c:pt>
                <c:pt idx="2715">
                  <c:v>41141</c:v>
                </c:pt>
                <c:pt idx="2716">
                  <c:v>41142</c:v>
                </c:pt>
                <c:pt idx="2717">
                  <c:v>41143</c:v>
                </c:pt>
                <c:pt idx="2718">
                  <c:v>41144</c:v>
                </c:pt>
                <c:pt idx="2719">
                  <c:v>41145</c:v>
                </c:pt>
                <c:pt idx="2720">
                  <c:v>41149</c:v>
                </c:pt>
                <c:pt idx="2721">
                  <c:v>41150</c:v>
                </c:pt>
                <c:pt idx="2722">
                  <c:v>41151</c:v>
                </c:pt>
                <c:pt idx="2723">
                  <c:v>41152</c:v>
                </c:pt>
                <c:pt idx="2724">
                  <c:v>41155</c:v>
                </c:pt>
                <c:pt idx="2725">
                  <c:v>41156</c:v>
                </c:pt>
                <c:pt idx="2726">
                  <c:v>41157</c:v>
                </c:pt>
                <c:pt idx="2727">
                  <c:v>41158</c:v>
                </c:pt>
                <c:pt idx="2728">
                  <c:v>41159</c:v>
                </c:pt>
                <c:pt idx="2729">
                  <c:v>41162</c:v>
                </c:pt>
                <c:pt idx="2730">
                  <c:v>41163</c:v>
                </c:pt>
                <c:pt idx="2731">
                  <c:v>41164</c:v>
                </c:pt>
                <c:pt idx="2732">
                  <c:v>41165</c:v>
                </c:pt>
                <c:pt idx="2733">
                  <c:v>41166</c:v>
                </c:pt>
                <c:pt idx="2734">
                  <c:v>41169</c:v>
                </c:pt>
                <c:pt idx="2735">
                  <c:v>41170</c:v>
                </c:pt>
                <c:pt idx="2736">
                  <c:v>41171</c:v>
                </c:pt>
                <c:pt idx="2737">
                  <c:v>41172</c:v>
                </c:pt>
                <c:pt idx="2738">
                  <c:v>41173</c:v>
                </c:pt>
                <c:pt idx="2739">
                  <c:v>41176</c:v>
                </c:pt>
                <c:pt idx="2740">
                  <c:v>41177</c:v>
                </c:pt>
                <c:pt idx="2741">
                  <c:v>41178</c:v>
                </c:pt>
                <c:pt idx="2742">
                  <c:v>41179</c:v>
                </c:pt>
                <c:pt idx="2743">
                  <c:v>41180</c:v>
                </c:pt>
                <c:pt idx="2744">
                  <c:v>41183</c:v>
                </c:pt>
                <c:pt idx="2745">
                  <c:v>41184</c:v>
                </c:pt>
                <c:pt idx="2746">
                  <c:v>41185</c:v>
                </c:pt>
                <c:pt idx="2747">
                  <c:v>41186</c:v>
                </c:pt>
                <c:pt idx="2748">
                  <c:v>41187</c:v>
                </c:pt>
                <c:pt idx="2749">
                  <c:v>41190</c:v>
                </c:pt>
                <c:pt idx="2750">
                  <c:v>41191</c:v>
                </c:pt>
                <c:pt idx="2751">
                  <c:v>41192</c:v>
                </c:pt>
                <c:pt idx="2752">
                  <c:v>41193</c:v>
                </c:pt>
                <c:pt idx="2753">
                  <c:v>41194</c:v>
                </c:pt>
                <c:pt idx="2754">
                  <c:v>41197</c:v>
                </c:pt>
                <c:pt idx="2755">
                  <c:v>41198</c:v>
                </c:pt>
                <c:pt idx="2756">
                  <c:v>41199</c:v>
                </c:pt>
                <c:pt idx="2757">
                  <c:v>41200</c:v>
                </c:pt>
                <c:pt idx="2758">
                  <c:v>41201</c:v>
                </c:pt>
                <c:pt idx="2759">
                  <c:v>41204</c:v>
                </c:pt>
                <c:pt idx="2760">
                  <c:v>41205</c:v>
                </c:pt>
                <c:pt idx="2761">
                  <c:v>41206</c:v>
                </c:pt>
                <c:pt idx="2762">
                  <c:v>41207</c:v>
                </c:pt>
                <c:pt idx="2763">
                  <c:v>41208</c:v>
                </c:pt>
                <c:pt idx="2764">
                  <c:v>41211</c:v>
                </c:pt>
                <c:pt idx="2765">
                  <c:v>41212</c:v>
                </c:pt>
                <c:pt idx="2766">
                  <c:v>41213</c:v>
                </c:pt>
                <c:pt idx="2767">
                  <c:v>41214</c:v>
                </c:pt>
                <c:pt idx="2768">
                  <c:v>41215</c:v>
                </c:pt>
                <c:pt idx="2769">
                  <c:v>41218</c:v>
                </c:pt>
                <c:pt idx="2770">
                  <c:v>41219</c:v>
                </c:pt>
                <c:pt idx="2771">
                  <c:v>41220</c:v>
                </c:pt>
                <c:pt idx="2772">
                  <c:v>41221</c:v>
                </c:pt>
                <c:pt idx="2773">
                  <c:v>41222</c:v>
                </c:pt>
                <c:pt idx="2774">
                  <c:v>41225</c:v>
                </c:pt>
                <c:pt idx="2775">
                  <c:v>41226</c:v>
                </c:pt>
                <c:pt idx="2776">
                  <c:v>41227</c:v>
                </c:pt>
                <c:pt idx="2777">
                  <c:v>41228</c:v>
                </c:pt>
                <c:pt idx="2778">
                  <c:v>41229</c:v>
                </c:pt>
                <c:pt idx="2779">
                  <c:v>41232</c:v>
                </c:pt>
                <c:pt idx="2780">
                  <c:v>41233</c:v>
                </c:pt>
                <c:pt idx="2781">
                  <c:v>41234</c:v>
                </c:pt>
                <c:pt idx="2782">
                  <c:v>41235</c:v>
                </c:pt>
                <c:pt idx="2783">
                  <c:v>41236</c:v>
                </c:pt>
                <c:pt idx="2784">
                  <c:v>41239</c:v>
                </c:pt>
                <c:pt idx="2785">
                  <c:v>41240</c:v>
                </c:pt>
                <c:pt idx="2786">
                  <c:v>41241</c:v>
                </c:pt>
                <c:pt idx="2787">
                  <c:v>41242</c:v>
                </c:pt>
                <c:pt idx="2788">
                  <c:v>41243</c:v>
                </c:pt>
                <c:pt idx="2789">
                  <c:v>41246</c:v>
                </c:pt>
                <c:pt idx="2790">
                  <c:v>41247</c:v>
                </c:pt>
                <c:pt idx="2791">
                  <c:v>41248</c:v>
                </c:pt>
                <c:pt idx="2792">
                  <c:v>41249</c:v>
                </c:pt>
                <c:pt idx="2793">
                  <c:v>41250</c:v>
                </c:pt>
                <c:pt idx="2794">
                  <c:v>41253</c:v>
                </c:pt>
                <c:pt idx="2795">
                  <c:v>41254</c:v>
                </c:pt>
                <c:pt idx="2796">
                  <c:v>41255</c:v>
                </c:pt>
                <c:pt idx="2797">
                  <c:v>41256</c:v>
                </c:pt>
                <c:pt idx="2798">
                  <c:v>41257</c:v>
                </c:pt>
                <c:pt idx="2799">
                  <c:v>41260</c:v>
                </c:pt>
                <c:pt idx="2800">
                  <c:v>41261</c:v>
                </c:pt>
                <c:pt idx="2801">
                  <c:v>41262</c:v>
                </c:pt>
                <c:pt idx="2802">
                  <c:v>41263</c:v>
                </c:pt>
                <c:pt idx="2803">
                  <c:v>41264</c:v>
                </c:pt>
                <c:pt idx="2804">
                  <c:v>41267</c:v>
                </c:pt>
                <c:pt idx="2805">
                  <c:v>41270</c:v>
                </c:pt>
                <c:pt idx="2806">
                  <c:v>41271</c:v>
                </c:pt>
                <c:pt idx="2807">
                  <c:v>41274</c:v>
                </c:pt>
                <c:pt idx="2808">
                  <c:v>41276</c:v>
                </c:pt>
                <c:pt idx="2809">
                  <c:v>41277</c:v>
                </c:pt>
                <c:pt idx="2810">
                  <c:v>41278</c:v>
                </c:pt>
                <c:pt idx="2811">
                  <c:v>41281</c:v>
                </c:pt>
                <c:pt idx="2812">
                  <c:v>41282</c:v>
                </c:pt>
                <c:pt idx="2813">
                  <c:v>41283</c:v>
                </c:pt>
                <c:pt idx="2814">
                  <c:v>41284</c:v>
                </c:pt>
                <c:pt idx="2815">
                  <c:v>41285</c:v>
                </c:pt>
                <c:pt idx="2816">
                  <c:v>41288</c:v>
                </c:pt>
                <c:pt idx="2817">
                  <c:v>41289</c:v>
                </c:pt>
                <c:pt idx="2818">
                  <c:v>41290</c:v>
                </c:pt>
                <c:pt idx="2819">
                  <c:v>41291</c:v>
                </c:pt>
                <c:pt idx="2820">
                  <c:v>41292</c:v>
                </c:pt>
                <c:pt idx="2821">
                  <c:v>41295</c:v>
                </c:pt>
                <c:pt idx="2822">
                  <c:v>41296</c:v>
                </c:pt>
                <c:pt idx="2823">
                  <c:v>41297</c:v>
                </c:pt>
                <c:pt idx="2824">
                  <c:v>41298</c:v>
                </c:pt>
                <c:pt idx="2825">
                  <c:v>41299</c:v>
                </c:pt>
                <c:pt idx="2826">
                  <c:v>41302</c:v>
                </c:pt>
                <c:pt idx="2827">
                  <c:v>41303</c:v>
                </c:pt>
                <c:pt idx="2828">
                  <c:v>41304</c:v>
                </c:pt>
                <c:pt idx="2829">
                  <c:v>41305</c:v>
                </c:pt>
                <c:pt idx="2830">
                  <c:v>41306</c:v>
                </c:pt>
                <c:pt idx="2831">
                  <c:v>41309</c:v>
                </c:pt>
                <c:pt idx="2832">
                  <c:v>41310</c:v>
                </c:pt>
                <c:pt idx="2833">
                  <c:v>41311</c:v>
                </c:pt>
                <c:pt idx="2834">
                  <c:v>41312</c:v>
                </c:pt>
                <c:pt idx="2835">
                  <c:v>41313</c:v>
                </c:pt>
                <c:pt idx="2836">
                  <c:v>41316</c:v>
                </c:pt>
                <c:pt idx="2837">
                  <c:v>41317</c:v>
                </c:pt>
                <c:pt idx="2838">
                  <c:v>41318</c:v>
                </c:pt>
                <c:pt idx="2839">
                  <c:v>41319</c:v>
                </c:pt>
                <c:pt idx="2840">
                  <c:v>41320</c:v>
                </c:pt>
                <c:pt idx="2841">
                  <c:v>41323</c:v>
                </c:pt>
                <c:pt idx="2842">
                  <c:v>41324</c:v>
                </c:pt>
                <c:pt idx="2843">
                  <c:v>41325</c:v>
                </c:pt>
                <c:pt idx="2844">
                  <c:v>41326</c:v>
                </c:pt>
                <c:pt idx="2845">
                  <c:v>41327</c:v>
                </c:pt>
                <c:pt idx="2846">
                  <c:v>41330</c:v>
                </c:pt>
                <c:pt idx="2847">
                  <c:v>41331</c:v>
                </c:pt>
                <c:pt idx="2848">
                  <c:v>41332</c:v>
                </c:pt>
                <c:pt idx="2849">
                  <c:v>41333</c:v>
                </c:pt>
                <c:pt idx="2850">
                  <c:v>41334</c:v>
                </c:pt>
                <c:pt idx="2851">
                  <c:v>41337</c:v>
                </c:pt>
                <c:pt idx="2852">
                  <c:v>41338</c:v>
                </c:pt>
                <c:pt idx="2853">
                  <c:v>41339</c:v>
                </c:pt>
                <c:pt idx="2854">
                  <c:v>41340</c:v>
                </c:pt>
                <c:pt idx="2855">
                  <c:v>41341</c:v>
                </c:pt>
                <c:pt idx="2856">
                  <c:v>41344</c:v>
                </c:pt>
                <c:pt idx="2857">
                  <c:v>41345</c:v>
                </c:pt>
                <c:pt idx="2858">
                  <c:v>41346</c:v>
                </c:pt>
                <c:pt idx="2859">
                  <c:v>41347</c:v>
                </c:pt>
                <c:pt idx="2860">
                  <c:v>41348</c:v>
                </c:pt>
                <c:pt idx="2861">
                  <c:v>41351</c:v>
                </c:pt>
                <c:pt idx="2862">
                  <c:v>41352</c:v>
                </c:pt>
                <c:pt idx="2863">
                  <c:v>41353</c:v>
                </c:pt>
                <c:pt idx="2864">
                  <c:v>41354</c:v>
                </c:pt>
                <c:pt idx="2865">
                  <c:v>41355</c:v>
                </c:pt>
                <c:pt idx="2866">
                  <c:v>41358</c:v>
                </c:pt>
                <c:pt idx="2867">
                  <c:v>41359</c:v>
                </c:pt>
                <c:pt idx="2868">
                  <c:v>41360</c:v>
                </c:pt>
                <c:pt idx="2869">
                  <c:v>41361</c:v>
                </c:pt>
                <c:pt idx="2870">
                  <c:v>41366</c:v>
                </c:pt>
                <c:pt idx="2871">
                  <c:v>41367</c:v>
                </c:pt>
                <c:pt idx="2872">
                  <c:v>41368</c:v>
                </c:pt>
                <c:pt idx="2873">
                  <c:v>41369</c:v>
                </c:pt>
                <c:pt idx="2874">
                  <c:v>41372</c:v>
                </c:pt>
                <c:pt idx="2875">
                  <c:v>41373</c:v>
                </c:pt>
                <c:pt idx="2876">
                  <c:v>41374</c:v>
                </c:pt>
                <c:pt idx="2877">
                  <c:v>41375</c:v>
                </c:pt>
                <c:pt idx="2878">
                  <c:v>41376</c:v>
                </c:pt>
                <c:pt idx="2879">
                  <c:v>41379</c:v>
                </c:pt>
                <c:pt idx="2880">
                  <c:v>41380</c:v>
                </c:pt>
                <c:pt idx="2881">
                  <c:v>41381</c:v>
                </c:pt>
                <c:pt idx="2882">
                  <c:v>41382</c:v>
                </c:pt>
                <c:pt idx="2883">
                  <c:v>41383</c:v>
                </c:pt>
                <c:pt idx="2884">
                  <c:v>41386</c:v>
                </c:pt>
                <c:pt idx="2885">
                  <c:v>41387</c:v>
                </c:pt>
                <c:pt idx="2886">
                  <c:v>41388</c:v>
                </c:pt>
                <c:pt idx="2887">
                  <c:v>41389</c:v>
                </c:pt>
                <c:pt idx="2888">
                  <c:v>41390</c:v>
                </c:pt>
                <c:pt idx="2889">
                  <c:v>41393</c:v>
                </c:pt>
                <c:pt idx="2890">
                  <c:v>41394</c:v>
                </c:pt>
                <c:pt idx="2891">
                  <c:v>41395</c:v>
                </c:pt>
                <c:pt idx="2892">
                  <c:v>41396</c:v>
                </c:pt>
                <c:pt idx="2893">
                  <c:v>41397</c:v>
                </c:pt>
                <c:pt idx="2894">
                  <c:v>41401</c:v>
                </c:pt>
                <c:pt idx="2895">
                  <c:v>41402</c:v>
                </c:pt>
                <c:pt idx="2896">
                  <c:v>41403</c:v>
                </c:pt>
                <c:pt idx="2897">
                  <c:v>41404</c:v>
                </c:pt>
                <c:pt idx="2898">
                  <c:v>41407</c:v>
                </c:pt>
                <c:pt idx="2899">
                  <c:v>41408</c:v>
                </c:pt>
                <c:pt idx="2900">
                  <c:v>41409</c:v>
                </c:pt>
                <c:pt idx="2901">
                  <c:v>41410</c:v>
                </c:pt>
                <c:pt idx="2902">
                  <c:v>41411</c:v>
                </c:pt>
                <c:pt idx="2903">
                  <c:v>41414</c:v>
                </c:pt>
                <c:pt idx="2904">
                  <c:v>41415</c:v>
                </c:pt>
                <c:pt idx="2905">
                  <c:v>41416</c:v>
                </c:pt>
                <c:pt idx="2906">
                  <c:v>41417</c:v>
                </c:pt>
                <c:pt idx="2907">
                  <c:v>41418</c:v>
                </c:pt>
                <c:pt idx="2908">
                  <c:v>41422</c:v>
                </c:pt>
                <c:pt idx="2909">
                  <c:v>41423</c:v>
                </c:pt>
                <c:pt idx="2910">
                  <c:v>41424</c:v>
                </c:pt>
                <c:pt idx="2911">
                  <c:v>41425</c:v>
                </c:pt>
                <c:pt idx="2912">
                  <c:v>41428</c:v>
                </c:pt>
                <c:pt idx="2913">
                  <c:v>41429</c:v>
                </c:pt>
                <c:pt idx="2914">
                  <c:v>41430</c:v>
                </c:pt>
                <c:pt idx="2915">
                  <c:v>41431</c:v>
                </c:pt>
                <c:pt idx="2916">
                  <c:v>41432</c:v>
                </c:pt>
                <c:pt idx="2917">
                  <c:v>41435</c:v>
                </c:pt>
                <c:pt idx="2918">
                  <c:v>41436</c:v>
                </c:pt>
                <c:pt idx="2919">
                  <c:v>41437</c:v>
                </c:pt>
                <c:pt idx="2920">
                  <c:v>41438</c:v>
                </c:pt>
                <c:pt idx="2921">
                  <c:v>41439</c:v>
                </c:pt>
                <c:pt idx="2922">
                  <c:v>41442</c:v>
                </c:pt>
                <c:pt idx="2923">
                  <c:v>41443</c:v>
                </c:pt>
                <c:pt idx="2924">
                  <c:v>41444</c:v>
                </c:pt>
                <c:pt idx="2925">
                  <c:v>41445</c:v>
                </c:pt>
                <c:pt idx="2926">
                  <c:v>41446</c:v>
                </c:pt>
                <c:pt idx="2927">
                  <c:v>41449</c:v>
                </c:pt>
                <c:pt idx="2928">
                  <c:v>41450</c:v>
                </c:pt>
                <c:pt idx="2929">
                  <c:v>41451</c:v>
                </c:pt>
                <c:pt idx="2930">
                  <c:v>41452</c:v>
                </c:pt>
                <c:pt idx="2931">
                  <c:v>41453</c:v>
                </c:pt>
                <c:pt idx="2932">
                  <c:v>41456</c:v>
                </c:pt>
                <c:pt idx="2933">
                  <c:v>41457</c:v>
                </c:pt>
                <c:pt idx="2934">
                  <c:v>41458</c:v>
                </c:pt>
                <c:pt idx="2935">
                  <c:v>41459</c:v>
                </c:pt>
                <c:pt idx="2936">
                  <c:v>41460</c:v>
                </c:pt>
                <c:pt idx="2937">
                  <c:v>41463</c:v>
                </c:pt>
                <c:pt idx="2938">
                  <c:v>41464</c:v>
                </c:pt>
                <c:pt idx="2939">
                  <c:v>41465</c:v>
                </c:pt>
                <c:pt idx="2940">
                  <c:v>41466</c:v>
                </c:pt>
                <c:pt idx="2941">
                  <c:v>41467</c:v>
                </c:pt>
                <c:pt idx="2942">
                  <c:v>41470</c:v>
                </c:pt>
                <c:pt idx="2943">
                  <c:v>41471</c:v>
                </c:pt>
                <c:pt idx="2944">
                  <c:v>41472</c:v>
                </c:pt>
                <c:pt idx="2945">
                  <c:v>41473</c:v>
                </c:pt>
                <c:pt idx="2946">
                  <c:v>41474</c:v>
                </c:pt>
                <c:pt idx="2947">
                  <c:v>41477</c:v>
                </c:pt>
                <c:pt idx="2948">
                  <c:v>41478</c:v>
                </c:pt>
                <c:pt idx="2949">
                  <c:v>41479</c:v>
                </c:pt>
                <c:pt idx="2950">
                  <c:v>41480</c:v>
                </c:pt>
                <c:pt idx="2951">
                  <c:v>41481</c:v>
                </c:pt>
                <c:pt idx="2952">
                  <c:v>41484</c:v>
                </c:pt>
                <c:pt idx="2953">
                  <c:v>41485</c:v>
                </c:pt>
                <c:pt idx="2954">
                  <c:v>41486</c:v>
                </c:pt>
                <c:pt idx="2955">
                  <c:v>41487</c:v>
                </c:pt>
                <c:pt idx="2956">
                  <c:v>41488</c:v>
                </c:pt>
                <c:pt idx="2957">
                  <c:v>41491</c:v>
                </c:pt>
                <c:pt idx="2958">
                  <c:v>41492</c:v>
                </c:pt>
                <c:pt idx="2959">
                  <c:v>41493</c:v>
                </c:pt>
                <c:pt idx="2960">
                  <c:v>41494</c:v>
                </c:pt>
                <c:pt idx="2961">
                  <c:v>41495</c:v>
                </c:pt>
                <c:pt idx="2962">
                  <c:v>41498</c:v>
                </c:pt>
                <c:pt idx="2963">
                  <c:v>41499</c:v>
                </c:pt>
                <c:pt idx="2964">
                  <c:v>41500</c:v>
                </c:pt>
                <c:pt idx="2965">
                  <c:v>41501</c:v>
                </c:pt>
                <c:pt idx="2966">
                  <c:v>41502</c:v>
                </c:pt>
                <c:pt idx="2967">
                  <c:v>41505</c:v>
                </c:pt>
                <c:pt idx="2968">
                  <c:v>41506</c:v>
                </c:pt>
                <c:pt idx="2969">
                  <c:v>41507</c:v>
                </c:pt>
                <c:pt idx="2970">
                  <c:v>41508</c:v>
                </c:pt>
                <c:pt idx="2971">
                  <c:v>41509</c:v>
                </c:pt>
                <c:pt idx="2972">
                  <c:v>41513</c:v>
                </c:pt>
                <c:pt idx="2973">
                  <c:v>41514</c:v>
                </c:pt>
                <c:pt idx="2974">
                  <c:v>41515</c:v>
                </c:pt>
                <c:pt idx="2975">
                  <c:v>41516</c:v>
                </c:pt>
                <c:pt idx="2976">
                  <c:v>41519</c:v>
                </c:pt>
                <c:pt idx="2977">
                  <c:v>41520</c:v>
                </c:pt>
                <c:pt idx="2978">
                  <c:v>41521</c:v>
                </c:pt>
                <c:pt idx="2979">
                  <c:v>41522</c:v>
                </c:pt>
                <c:pt idx="2980">
                  <c:v>41523</c:v>
                </c:pt>
                <c:pt idx="2981">
                  <c:v>41526</c:v>
                </c:pt>
                <c:pt idx="2982">
                  <c:v>41527</c:v>
                </c:pt>
                <c:pt idx="2983">
                  <c:v>41528</c:v>
                </c:pt>
                <c:pt idx="2984">
                  <c:v>41529</c:v>
                </c:pt>
                <c:pt idx="2985">
                  <c:v>41530</c:v>
                </c:pt>
                <c:pt idx="2986">
                  <c:v>41533</c:v>
                </c:pt>
                <c:pt idx="2987">
                  <c:v>41534</c:v>
                </c:pt>
                <c:pt idx="2988">
                  <c:v>41535</c:v>
                </c:pt>
                <c:pt idx="2989">
                  <c:v>41536</c:v>
                </c:pt>
                <c:pt idx="2990">
                  <c:v>41537</c:v>
                </c:pt>
                <c:pt idx="2991">
                  <c:v>41540</c:v>
                </c:pt>
                <c:pt idx="2992">
                  <c:v>41541</c:v>
                </c:pt>
                <c:pt idx="2993">
                  <c:v>41542</c:v>
                </c:pt>
                <c:pt idx="2994">
                  <c:v>41543</c:v>
                </c:pt>
                <c:pt idx="2995">
                  <c:v>41544</c:v>
                </c:pt>
                <c:pt idx="2996">
                  <c:v>41547</c:v>
                </c:pt>
                <c:pt idx="2997">
                  <c:v>41548</c:v>
                </c:pt>
                <c:pt idx="2998">
                  <c:v>41549</c:v>
                </c:pt>
                <c:pt idx="2999">
                  <c:v>41550</c:v>
                </c:pt>
                <c:pt idx="3000">
                  <c:v>41551</c:v>
                </c:pt>
                <c:pt idx="3001">
                  <c:v>41554</c:v>
                </c:pt>
                <c:pt idx="3002">
                  <c:v>41555</c:v>
                </c:pt>
                <c:pt idx="3003">
                  <c:v>41556</c:v>
                </c:pt>
                <c:pt idx="3004">
                  <c:v>41557</c:v>
                </c:pt>
                <c:pt idx="3005">
                  <c:v>41558</c:v>
                </c:pt>
                <c:pt idx="3006">
                  <c:v>41561</c:v>
                </c:pt>
                <c:pt idx="3007">
                  <c:v>41562</c:v>
                </c:pt>
                <c:pt idx="3008">
                  <c:v>41563</c:v>
                </c:pt>
                <c:pt idx="3009">
                  <c:v>41564</c:v>
                </c:pt>
                <c:pt idx="3010">
                  <c:v>41565</c:v>
                </c:pt>
                <c:pt idx="3011">
                  <c:v>41568</c:v>
                </c:pt>
                <c:pt idx="3012">
                  <c:v>41569</c:v>
                </c:pt>
                <c:pt idx="3013">
                  <c:v>41570</c:v>
                </c:pt>
                <c:pt idx="3014">
                  <c:v>41571</c:v>
                </c:pt>
                <c:pt idx="3015">
                  <c:v>41572</c:v>
                </c:pt>
                <c:pt idx="3016">
                  <c:v>41575</c:v>
                </c:pt>
                <c:pt idx="3017">
                  <c:v>41576</c:v>
                </c:pt>
                <c:pt idx="3018">
                  <c:v>41577</c:v>
                </c:pt>
                <c:pt idx="3019">
                  <c:v>41578</c:v>
                </c:pt>
                <c:pt idx="3020">
                  <c:v>41579</c:v>
                </c:pt>
                <c:pt idx="3021">
                  <c:v>41582</c:v>
                </c:pt>
                <c:pt idx="3022">
                  <c:v>41583</c:v>
                </c:pt>
                <c:pt idx="3023">
                  <c:v>41584</c:v>
                </c:pt>
                <c:pt idx="3024">
                  <c:v>41585</c:v>
                </c:pt>
                <c:pt idx="3025">
                  <c:v>41586</c:v>
                </c:pt>
                <c:pt idx="3026">
                  <c:v>41589</c:v>
                </c:pt>
                <c:pt idx="3027">
                  <c:v>41590</c:v>
                </c:pt>
                <c:pt idx="3028">
                  <c:v>41591</c:v>
                </c:pt>
                <c:pt idx="3029">
                  <c:v>41592</c:v>
                </c:pt>
                <c:pt idx="3030">
                  <c:v>41593</c:v>
                </c:pt>
                <c:pt idx="3031">
                  <c:v>41596</c:v>
                </c:pt>
                <c:pt idx="3032">
                  <c:v>41597</c:v>
                </c:pt>
                <c:pt idx="3033">
                  <c:v>41598</c:v>
                </c:pt>
                <c:pt idx="3034">
                  <c:v>41599</c:v>
                </c:pt>
                <c:pt idx="3035">
                  <c:v>41600</c:v>
                </c:pt>
                <c:pt idx="3036">
                  <c:v>41603</c:v>
                </c:pt>
                <c:pt idx="3037">
                  <c:v>41604</c:v>
                </c:pt>
                <c:pt idx="3038">
                  <c:v>41605</c:v>
                </c:pt>
                <c:pt idx="3039">
                  <c:v>41606</c:v>
                </c:pt>
                <c:pt idx="3040">
                  <c:v>41607</c:v>
                </c:pt>
                <c:pt idx="3041">
                  <c:v>41610</c:v>
                </c:pt>
                <c:pt idx="3042">
                  <c:v>41611</c:v>
                </c:pt>
                <c:pt idx="3043">
                  <c:v>41612</c:v>
                </c:pt>
                <c:pt idx="3044">
                  <c:v>41613</c:v>
                </c:pt>
                <c:pt idx="3045">
                  <c:v>41614</c:v>
                </c:pt>
                <c:pt idx="3046">
                  <c:v>41617</c:v>
                </c:pt>
                <c:pt idx="3047">
                  <c:v>41618</c:v>
                </c:pt>
                <c:pt idx="3048">
                  <c:v>41619</c:v>
                </c:pt>
                <c:pt idx="3049">
                  <c:v>41620</c:v>
                </c:pt>
                <c:pt idx="3050">
                  <c:v>41621</c:v>
                </c:pt>
                <c:pt idx="3051">
                  <c:v>41624</c:v>
                </c:pt>
                <c:pt idx="3052">
                  <c:v>41625</c:v>
                </c:pt>
                <c:pt idx="3053">
                  <c:v>41626</c:v>
                </c:pt>
                <c:pt idx="3054">
                  <c:v>41627</c:v>
                </c:pt>
                <c:pt idx="3055">
                  <c:v>41628</c:v>
                </c:pt>
                <c:pt idx="3056">
                  <c:v>41631</c:v>
                </c:pt>
                <c:pt idx="3057">
                  <c:v>41632</c:v>
                </c:pt>
                <c:pt idx="3058">
                  <c:v>41635</c:v>
                </c:pt>
                <c:pt idx="3059">
                  <c:v>41638</c:v>
                </c:pt>
                <c:pt idx="3060">
                  <c:v>41639</c:v>
                </c:pt>
                <c:pt idx="3061">
                  <c:v>41641</c:v>
                </c:pt>
                <c:pt idx="3062">
                  <c:v>41642</c:v>
                </c:pt>
                <c:pt idx="3063">
                  <c:v>41645</c:v>
                </c:pt>
                <c:pt idx="3064">
                  <c:v>41646</c:v>
                </c:pt>
                <c:pt idx="3065">
                  <c:v>41647</c:v>
                </c:pt>
                <c:pt idx="3066">
                  <c:v>41648</c:v>
                </c:pt>
                <c:pt idx="3067">
                  <c:v>41649</c:v>
                </c:pt>
                <c:pt idx="3068">
                  <c:v>41652</c:v>
                </c:pt>
                <c:pt idx="3069">
                  <c:v>41653</c:v>
                </c:pt>
                <c:pt idx="3070">
                  <c:v>41654</c:v>
                </c:pt>
                <c:pt idx="3071">
                  <c:v>41655</c:v>
                </c:pt>
                <c:pt idx="3072">
                  <c:v>41656</c:v>
                </c:pt>
                <c:pt idx="3073">
                  <c:v>41659</c:v>
                </c:pt>
                <c:pt idx="3074">
                  <c:v>41660</c:v>
                </c:pt>
                <c:pt idx="3075">
                  <c:v>41661</c:v>
                </c:pt>
                <c:pt idx="3076">
                  <c:v>41662</c:v>
                </c:pt>
                <c:pt idx="3077">
                  <c:v>41663</c:v>
                </c:pt>
                <c:pt idx="3078">
                  <c:v>41666</c:v>
                </c:pt>
                <c:pt idx="3079">
                  <c:v>41667</c:v>
                </c:pt>
                <c:pt idx="3080">
                  <c:v>41668</c:v>
                </c:pt>
                <c:pt idx="3081">
                  <c:v>41669</c:v>
                </c:pt>
                <c:pt idx="3082">
                  <c:v>41670</c:v>
                </c:pt>
                <c:pt idx="3083">
                  <c:v>41673</c:v>
                </c:pt>
                <c:pt idx="3084">
                  <c:v>41674</c:v>
                </c:pt>
                <c:pt idx="3085">
                  <c:v>41675</c:v>
                </c:pt>
                <c:pt idx="3086">
                  <c:v>41676</c:v>
                </c:pt>
                <c:pt idx="3087">
                  <c:v>41677</c:v>
                </c:pt>
                <c:pt idx="3088">
                  <c:v>41680</c:v>
                </c:pt>
                <c:pt idx="3089">
                  <c:v>41681</c:v>
                </c:pt>
                <c:pt idx="3090">
                  <c:v>41682</c:v>
                </c:pt>
                <c:pt idx="3091">
                  <c:v>41683</c:v>
                </c:pt>
                <c:pt idx="3092">
                  <c:v>41684</c:v>
                </c:pt>
                <c:pt idx="3093">
                  <c:v>41687</c:v>
                </c:pt>
                <c:pt idx="3094">
                  <c:v>41688</c:v>
                </c:pt>
                <c:pt idx="3095">
                  <c:v>41689</c:v>
                </c:pt>
                <c:pt idx="3096">
                  <c:v>41690</c:v>
                </c:pt>
                <c:pt idx="3097">
                  <c:v>41691</c:v>
                </c:pt>
                <c:pt idx="3098">
                  <c:v>41694</c:v>
                </c:pt>
                <c:pt idx="3099">
                  <c:v>41695</c:v>
                </c:pt>
                <c:pt idx="3100">
                  <c:v>41696</c:v>
                </c:pt>
                <c:pt idx="3101">
                  <c:v>41697</c:v>
                </c:pt>
                <c:pt idx="3102">
                  <c:v>41698</c:v>
                </c:pt>
                <c:pt idx="3103">
                  <c:v>41701</c:v>
                </c:pt>
                <c:pt idx="3104">
                  <c:v>41702</c:v>
                </c:pt>
                <c:pt idx="3105">
                  <c:v>41703</c:v>
                </c:pt>
                <c:pt idx="3106">
                  <c:v>41704</c:v>
                </c:pt>
                <c:pt idx="3107">
                  <c:v>41705</c:v>
                </c:pt>
                <c:pt idx="3108">
                  <c:v>41708</c:v>
                </c:pt>
                <c:pt idx="3109">
                  <c:v>41709</c:v>
                </c:pt>
                <c:pt idx="3110">
                  <c:v>41710</c:v>
                </c:pt>
                <c:pt idx="3111">
                  <c:v>41711</c:v>
                </c:pt>
                <c:pt idx="3112">
                  <c:v>41712</c:v>
                </c:pt>
                <c:pt idx="3113">
                  <c:v>41715</c:v>
                </c:pt>
                <c:pt idx="3114">
                  <c:v>41716</c:v>
                </c:pt>
                <c:pt idx="3115">
                  <c:v>41717</c:v>
                </c:pt>
                <c:pt idx="3116">
                  <c:v>41718</c:v>
                </c:pt>
                <c:pt idx="3117">
                  <c:v>41719</c:v>
                </c:pt>
                <c:pt idx="3118">
                  <c:v>41722</c:v>
                </c:pt>
                <c:pt idx="3119">
                  <c:v>41723</c:v>
                </c:pt>
                <c:pt idx="3120">
                  <c:v>41724</c:v>
                </c:pt>
                <c:pt idx="3121">
                  <c:v>41725</c:v>
                </c:pt>
                <c:pt idx="3122">
                  <c:v>41726</c:v>
                </c:pt>
                <c:pt idx="3123">
                  <c:v>41729</c:v>
                </c:pt>
                <c:pt idx="3124">
                  <c:v>41730</c:v>
                </c:pt>
                <c:pt idx="3125">
                  <c:v>41731</c:v>
                </c:pt>
                <c:pt idx="3126">
                  <c:v>41732</c:v>
                </c:pt>
                <c:pt idx="3127">
                  <c:v>41733</c:v>
                </c:pt>
                <c:pt idx="3128">
                  <c:v>41736</c:v>
                </c:pt>
                <c:pt idx="3129">
                  <c:v>41737</c:v>
                </c:pt>
                <c:pt idx="3130">
                  <c:v>41738</c:v>
                </c:pt>
                <c:pt idx="3131">
                  <c:v>41739</c:v>
                </c:pt>
                <c:pt idx="3132">
                  <c:v>41740</c:v>
                </c:pt>
                <c:pt idx="3133">
                  <c:v>41743</c:v>
                </c:pt>
                <c:pt idx="3134">
                  <c:v>41744</c:v>
                </c:pt>
                <c:pt idx="3135">
                  <c:v>41745</c:v>
                </c:pt>
                <c:pt idx="3136">
                  <c:v>41746</c:v>
                </c:pt>
                <c:pt idx="3137">
                  <c:v>41751</c:v>
                </c:pt>
                <c:pt idx="3138">
                  <c:v>41752</c:v>
                </c:pt>
                <c:pt idx="3139">
                  <c:v>41753</c:v>
                </c:pt>
                <c:pt idx="3140">
                  <c:v>41754</c:v>
                </c:pt>
                <c:pt idx="3141">
                  <c:v>41757</c:v>
                </c:pt>
                <c:pt idx="3142">
                  <c:v>41758</c:v>
                </c:pt>
                <c:pt idx="3143">
                  <c:v>41759</c:v>
                </c:pt>
                <c:pt idx="3144">
                  <c:v>41760</c:v>
                </c:pt>
                <c:pt idx="3145">
                  <c:v>41761</c:v>
                </c:pt>
                <c:pt idx="3146">
                  <c:v>41765</c:v>
                </c:pt>
                <c:pt idx="3147">
                  <c:v>41766</c:v>
                </c:pt>
                <c:pt idx="3148">
                  <c:v>41767</c:v>
                </c:pt>
                <c:pt idx="3149">
                  <c:v>41768</c:v>
                </c:pt>
                <c:pt idx="3150">
                  <c:v>41771</c:v>
                </c:pt>
                <c:pt idx="3151">
                  <c:v>41772</c:v>
                </c:pt>
                <c:pt idx="3152">
                  <c:v>41773</c:v>
                </c:pt>
                <c:pt idx="3153">
                  <c:v>41774</c:v>
                </c:pt>
                <c:pt idx="3154">
                  <c:v>41775</c:v>
                </c:pt>
                <c:pt idx="3155">
                  <c:v>41778</c:v>
                </c:pt>
                <c:pt idx="3156">
                  <c:v>41779</c:v>
                </c:pt>
                <c:pt idx="3157">
                  <c:v>41780</c:v>
                </c:pt>
                <c:pt idx="3158">
                  <c:v>41781</c:v>
                </c:pt>
                <c:pt idx="3159">
                  <c:v>41782</c:v>
                </c:pt>
                <c:pt idx="3160">
                  <c:v>41786</c:v>
                </c:pt>
                <c:pt idx="3161">
                  <c:v>41787</c:v>
                </c:pt>
                <c:pt idx="3162">
                  <c:v>41788</c:v>
                </c:pt>
                <c:pt idx="3163">
                  <c:v>41789</c:v>
                </c:pt>
                <c:pt idx="3164">
                  <c:v>41792</c:v>
                </c:pt>
                <c:pt idx="3165">
                  <c:v>41793</c:v>
                </c:pt>
                <c:pt idx="3166">
                  <c:v>41794</c:v>
                </c:pt>
                <c:pt idx="3167">
                  <c:v>41795</c:v>
                </c:pt>
                <c:pt idx="3168">
                  <c:v>41796</c:v>
                </c:pt>
                <c:pt idx="3169">
                  <c:v>41799</c:v>
                </c:pt>
                <c:pt idx="3170">
                  <c:v>41800</c:v>
                </c:pt>
                <c:pt idx="3171">
                  <c:v>41801</c:v>
                </c:pt>
                <c:pt idx="3172">
                  <c:v>41802</c:v>
                </c:pt>
                <c:pt idx="3173">
                  <c:v>41803</c:v>
                </c:pt>
                <c:pt idx="3174">
                  <c:v>41806</c:v>
                </c:pt>
                <c:pt idx="3175">
                  <c:v>41807</c:v>
                </c:pt>
                <c:pt idx="3176">
                  <c:v>41808</c:v>
                </c:pt>
                <c:pt idx="3177">
                  <c:v>41809</c:v>
                </c:pt>
                <c:pt idx="3178">
                  <c:v>41810</c:v>
                </c:pt>
                <c:pt idx="3179">
                  <c:v>41813</c:v>
                </c:pt>
                <c:pt idx="3180">
                  <c:v>41814</c:v>
                </c:pt>
                <c:pt idx="3181">
                  <c:v>41815</c:v>
                </c:pt>
                <c:pt idx="3182">
                  <c:v>41816</c:v>
                </c:pt>
                <c:pt idx="3183">
                  <c:v>41817</c:v>
                </c:pt>
                <c:pt idx="3184">
                  <c:v>41820</c:v>
                </c:pt>
                <c:pt idx="3185">
                  <c:v>41821</c:v>
                </c:pt>
                <c:pt idx="3186">
                  <c:v>41822</c:v>
                </c:pt>
                <c:pt idx="3187">
                  <c:v>41823</c:v>
                </c:pt>
                <c:pt idx="3188">
                  <c:v>41824</c:v>
                </c:pt>
                <c:pt idx="3189">
                  <c:v>41827</c:v>
                </c:pt>
                <c:pt idx="3190">
                  <c:v>41828</c:v>
                </c:pt>
                <c:pt idx="3191">
                  <c:v>41829</c:v>
                </c:pt>
                <c:pt idx="3192">
                  <c:v>41830</c:v>
                </c:pt>
                <c:pt idx="3193">
                  <c:v>41831</c:v>
                </c:pt>
                <c:pt idx="3194">
                  <c:v>41834</c:v>
                </c:pt>
                <c:pt idx="3195">
                  <c:v>41835</c:v>
                </c:pt>
                <c:pt idx="3196">
                  <c:v>41836</c:v>
                </c:pt>
                <c:pt idx="3197">
                  <c:v>41837</c:v>
                </c:pt>
                <c:pt idx="3198">
                  <c:v>41838</c:v>
                </c:pt>
                <c:pt idx="3199">
                  <c:v>41841</c:v>
                </c:pt>
                <c:pt idx="3200">
                  <c:v>41842</c:v>
                </c:pt>
                <c:pt idx="3201">
                  <c:v>41843</c:v>
                </c:pt>
                <c:pt idx="3202">
                  <c:v>41844</c:v>
                </c:pt>
                <c:pt idx="3203">
                  <c:v>41845</c:v>
                </c:pt>
                <c:pt idx="3204">
                  <c:v>41848</c:v>
                </c:pt>
                <c:pt idx="3205">
                  <c:v>41849</c:v>
                </c:pt>
                <c:pt idx="3206">
                  <c:v>41850</c:v>
                </c:pt>
                <c:pt idx="3207">
                  <c:v>41851</c:v>
                </c:pt>
                <c:pt idx="3208">
                  <c:v>41852</c:v>
                </c:pt>
                <c:pt idx="3209">
                  <c:v>41855</c:v>
                </c:pt>
                <c:pt idx="3210">
                  <c:v>41856</c:v>
                </c:pt>
                <c:pt idx="3211">
                  <c:v>41857</c:v>
                </c:pt>
                <c:pt idx="3212">
                  <c:v>41858</c:v>
                </c:pt>
                <c:pt idx="3213">
                  <c:v>41859</c:v>
                </c:pt>
                <c:pt idx="3214">
                  <c:v>41862</c:v>
                </c:pt>
                <c:pt idx="3215">
                  <c:v>41863</c:v>
                </c:pt>
                <c:pt idx="3216">
                  <c:v>41864</c:v>
                </c:pt>
                <c:pt idx="3217">
                  <c:v>41865</c:v>
                </c:pt>
                <c:pt idx="3218">
                  <c:v>41866</c:v>
                </c:pt>
                <c:pt idx="3219">
                  <c:v>41869</c:v>
                </c:pt>
                <c:pt idx="3220">
                  <c:v>41870</c:v>
                </c:pt>
                <c:pt idx="3221">
                  <c:v>41871</c:v>
                </c:pt>
                <c:pt idx="3222">
                  <c:v>41872</c:v>
                </c:pt>
                <c:pt idx="3223">
                  <c:v>41873</c:v>
                </c:pt>
                <c:pt idx="3224">
                  <c:v>41876</c:v>
                </c:pt>
                <c:pt idx="3225">
                  <c:v>41877</c:v>
                </c:pt>
                <c:pt idx="3226">
                  <c:v>41878</c:v>
                </c:pt>
                <c:pt idx="3227">
                  <c:v>41879</c:v>
                </c:pt>
                <c:pt idx="3228">
                  <c:v>41880</c:v>
                </c:pt>
                <c:pt idx="3229">
                  <c:v>41883</c:v>
                </c:pt>
                <c:pt idx="3230">
                  <c:v>41884</c:v>
                </c:pt>
                <c:pt idx="3231">
                  <c:v>41885</c:v>
                </c:pt>
                <c:pt idx="3232">
                  <c:v>41886</c:v>
                </c:pt>
                <c:pt idx="3233">
                  <c:v>41887</c:v>
                </c:pt>
                <c:pt idx="3234">
                  <c:v>41890</c:v>
                </c:pt>
                <c:pt idx="3235">
                  <c:v>41891</c:v>
                </c:pt>
                <c:pt idx="3236">
                  <c:v>41892</c:v>
                </c:pt>
                <c:pt idx="3237">
                  <c:v>41893</c:v>
                </c:pt>
                <c:pt idx="3238">
                  <c:v>41894</c:v>
                </c:pt>
                <c:pt idx="3239">
                  <c:v>41897</c:v>
                </c:pt>
                <c:pt idx="3240">
                  <c:v>41898</c:v>
                </c:pt>
                <c:pt idx="3241">
                  <c:v>41899</c:v>
                </c:pt>
                <c:pt idx="3242">
                  <c:v>41900</c:v>
                </c:pt>
                <c:pt idx="3243">
                  <c:v>41901</c:v>
                </c:pt>
                <c:pt idx="3244">
                  <c:v>41904</c:v>
                </c:pt>
                <c:pt idx="3245">
                  <c:v>41905</c:v>
                </c:pt>
                <c:pt idx="3246">
                  <c:v>41906</c:v>
                </c:pt>
                <c:pt idx="3247">
                  <c:v>41907</c:v>
                </c:pt>
                <c:pt idx="3248">
                  <c:v>41908</c:v>
                </c:pt>
                <c:pt idx="3249">
                  <c:v>41911</c:v>
                </c:pt>
                <c:pt idx="3250">
                  <c:v>41912</c:v>
                </c:pt>
                <c:pt idx="3251">
                  <c:v>41913</c:v>
                </c:pt>
                <c:pt idx="3252">
                  <c:v>41914</c:v>
                </c:pt>
                <c:pt idx="3253">
                  <c:v>41915</c:v>
                </c:pt>
                <c:pt idx="3254">
                  <c:v>41918</c:v>
                </c:pt>
                <c:pt idx="3255">
                  <c:v>41919</c:v>
                </c:pt>
                <c:pt idx="3256">
                  <c:v>41920</c:v>
                </c:pt>
                <c:pt idx="3257">
                  <c:v>41921</c:v>
                </c:pt>
                <c:pt idx="3258">
                  <c:v>41922</c:v>
                </c:pt>
                <c:pt idx="3259">
                  <c:v>41925</c:v>
                </c:pt>
                <c:pt idx="3260">
                  <c:v>41926</c:v>
                </c:pt>
                <c:pt idx="3261">
                  <c:v>41927</c:v>
                </c:pt>
                <c:pt idx="3262">
                  <c:v>41928</c:v>
                </c:pt>
                <c:pt idx="3263">
                  <c:v>41929</c:v>
                </c:pt>
                <c:pt idx="3264">
                  <c:v>41932</c:v>
                </c:pt>
                <c:pt idx="3265">
                  <c:v>41933</c:v>
                </c:pt>
                <c:pt idx="3266">
                  <c:v>41934</c:v>
                </c:pt>
                <c:pt idx="3267">
                  <c:v>41935</c:v>
                </c:pt>
                <c:pt idx="3268">
                  <c:v>41936</c:v>
                </c:pt>
                <c:pt idx="3269">
                  <c:v>41939</c:v>
                </c:pt>
                <c:pt idx="3270">
                  <c:v>41940</c:v>
                </c:pt>
                <c:pt idx="3271">
                  <c:v>41941</c:v>
                </c:pt>
                <c:pt idx="3272">
                  <c:v>41942</c:v>
                </c:pt>
                <c:pt idx="3273">
                  <c:v>41943</c:v>
                </c:pt>
                <c:pt idx="3274">
                  <c:v>41946</c:v>
                </c:pt>
                <c:pt idx="3275">
                  <c:v>41947</c:v>
                </c:pt>
                <c:pt idx="3276">
                  <c:v>41948</c:v>
                </c:pt>
                <c:pt idx="3277">
                  <c:v>41949</c:v>
                </c:pt>
                <c:pt idx="3278">
                  <c:v>41950</c:v>
                </c:pt>
                <c:pt idx="3279">
                  <c:v>41953</c:v>
                </c:pt>
                <c:pt idx="3280">
                  <c:v>41954</c:v>
                </c:pt>
                <c:pt idx="3281">
                  <c:v>41955</c:v>
                </c:pt>
                <c:pt idx="3282">
                  <c:v>41956</c:v>
                </c:pt>
                <c:pt idx="3283">
                  <c:v>41957</c:v>
                </c:pt>
                <c:pt idx="3284">
                  <c:v>41960</c:v>
                </c:pt>
                <c:pt idx="3285">
                  <c:v>41961</c:v>
                </c:pt>
                <c:pt idx="3286">
                  <c:v>41962</c:v>
                </c:pt>
                <c:pt idx="3287">
                  <c:v>41963</c:v>
                </c:pt>
                <c:pt idx="3288">
                  <c:v>41964</c:v>
                </c:pt>
                <c:pt idx="3289">
                  <c:v>41967</c:v>
                </c:pt>
                <c:pt idx="3290">
                  <c:v>41968</c:v>
                </c:pt>
                <c:pt idx="3291">
                  <c:v>41969</c:v>
                </c:pt>
                <c:pt idx="3292">
                  <c:v>41970</c:v>
                </c:pt>
                <c:pt idx="3293">
                  <c:v>41971</c:v>
                </c:pt>
                <c:pt idx="3294">
                  <c:v>41974</c:v>
                </c:pt>
                <c:pt idx="3295">
                  <c:v>41975</c:v>
                </c:pt>
                <c:pt idx="3296">
                  <c:v>41976</c:v>
                </c:pt>
                <c:pt idx="3297">
                  <c:v>41977</c:v>
                </c:pt>
                <c:pt idx="3298">
                  <c:v>41978</c:v>
                </c:pt>
                <c:pt idx="3299">
                  <c:v>41981</c:v>
                </c:pt>
                <c:pt idx="3300">
                  <c:v>41982</c:v>
                </c:pt>
                <c:pt idx="3301">
                  <c:v>41983</c:v>
                </c:pt>
                <c:pt idx="3302">
                  <c:v>41984</c:v>
                </c:pt>
                <c:pt idx="3303">
                  <c:v>41985</c:v>
                </c:pt>
                <c:pt idx="3304">
                  <c:v>41988</c:v>
                </c:pt>
                <c:pt idx="3305">
                  <c:v>41989</c:v>
                </c:pt>
                <c:pt idx="3306">
                  <c:v>41990</c:v>
                </c:pt>
                <c:pt idx="3307">
                  <c:v>41991</c:v>
                </c:pt>
                <c:pt idx="3308">
                  <c:v>41992</c:v>
                </c:pt>
                <c:pt idx="3309">
                  <c:v>41995</c:v>
                </c:pt>
                <c:pt idx="3310">
                  <c:v>41996</c:v>
                </c:pt>
                <c:pt idx="3311">
                  <c:v>41997</c:v>
                </c:pt>
                <c:pt idx="3312">
                  <c:v>42002</c:v>
                </c:pt>
                <c:pt idx="3313">
                  <c:v>42003</c:v>
                </c:pt>
                <c:pt idx="3314">
                  <c:v>42004</c:v>
                </c:pt>
                <c:pt idx="3315">
                  <c:v>42006</c:v>
                </c:pt>
                <c:pt idx="3316">
                  <c:v>42009</c:v>
                </c:pt>
                <c:pt idx="3317">
                  <c:v>42010</c:v>
                </c:pt>
                <c:pt idx="3318">
                  <c:v>42011</c:v>
                </c:pt>
                <c:pt idx="3319">
                  <c:v>42012</c:v>
                </c:pt>
                <c:pt idx="3320">
                  <c:v>42013</c:v>
                </c:pt>
                <c:pt idx="3321">
                  <c:v>42016</c:v>
                </c:pt>
                <c:pt idx="3322">
                  <c:v>42017</c:v>
                </c:pt>
                <c:pt idx="3323">
                  <c:v>42018</c:v>
                </c:pt>
                <c:pt idx="3324">
                  <c:v>42019</c:v>
                </c:pt>
                <c:pt idx="3325">
                  <c:v>42020</c:v>
                </c:pt>
                <c:pt idx="3326">
                  <c:v>42023</c:v>
                </c:pt>
                <c:pt idx="3327">
                  <c:v>42024</c:v>
                </c:pt>
                <c:pt idx="3328">
                  <c:v>42025</c:v>
                </c:pt>
                <c:pt idx="3329">
                  <c:v>42026</c:v>
                </c:pt>
                <c:pt idx="3330">
                  <c:v>42027</c:v>
                </c:pt>
                <c:pt idx="3331">
                  <c:v>42030</c:v>
                </c:pt>
                <c:pt idx="3332">
                  <c:v>42031</c:v>
                </c:pt>
                <c:pt idx="3333">
                  <c:v>42032</c:v>
                </c:pt>
                <c:pt idx="3334">
                  <c:v>42033</c:v>
                </c:pt>
                <c:pt idx="3335">
                  <c:v>42034</c:v>
                </c:pt>
                <c:pt idx="3336">
                  <c:v>42037</c:v>
                </c:pt>
                <c:pt idx="3337">
                  <c:v>42038</c:v>
                </c:pt>
                <c:pt idx="3338">
                  <c:v>42039</c:v>
                </c:pt>
                <c:pt idx="3339">
                  <c:v>42040</c:v>
                </c:pt>
                <c:pt idx="3340">
                  <c:v>42041</c:v>
                </c:pt>
                <c:pt idx="3341">
                  <c:v>42044</c:v>
                </c:pt>
                <c:pt idx="3342">
                  <c:v>42045</c:v>
                </c:pt>
                <c:pt idx="3343">
                  <c:v>42046</c:v>
                </c:pt>
                <c:pt idx="3344">
                  <c:v>42047</c:v>
                </c:pt>
                <c:pt idx="3345">
                  <c:v>42048</c:v>
                </c:pt>
                <c:pt idx="3346">
                  <c:v>42051</c:v>
                </c:pt>
                <c:pt idx="3347">
                  <c:v>42052</c:v>
                </c:pt>
                <c:pt idx="3348">
                  <c:v>42053</c:v>
                </c:pt>
                <c:pt idx="3349">
                  <c:v>42054</c:v>
                </c:pt>
                <c:pt idx="3350">
                  <c:v>42055</c:v>
                </c:pt>
                <c:pt idx="3351">
                  <c:v>42058</c:v>
                </c:pt>
                <c:pt idx="3352">
                  <c:v>42059</c:v>
                </c:pt>
                <c:pt idx="3353">
                  <c:v>42060</c:v>
                </c:pt>
                <c:pt idx="3354">
                  <c:v>42061</c:v>
                </c:pt>
                <c:pt idx="3355">
                  <c:v>42062</c:v>
                </c:pt>
                <c:pt idx="3356">
                  <c:v>42065</c:v>
                </c:pt>
                <c:pt idx="3357">
                  <c:v>42066</c:v>
                </c:pt>
                <c:pt idx="3358">
                  <c:v>42067</c:v>
                </c:pt>
                <c:pt idx="3359">
                  <c:v>42068</c:v>
                </c:pt>
                <c:pt idx="3360">
                  <c:v>42069</c:v>
                </c:pt>
                <c:pt idx="3361">
                  <c:v>42072</c:v>
                </c:pt>
                <c:pt idx="3362">
                  <c:v>42073</c:v>
                </c:pt>
                <c:pt idx="3363">
                  <c:v>42074</c:v>
                </c:pt>
                <c:pt idx="3364">
                  <c:v>42075</c:v>
                </c:pt>
                <c:pt idx="3365">
                  <c:v>42076</c:v>
                </c:pt>
                <c:pt idx="3366">
                  <c:v>42079</c:v>
                </c:pt>
                <c:pt idx="3367">
                  <c:v>42080</c:v>
                </c:pt>
                <c:pt idx="3368">
                  <c:v>42081</c:v>
                </c:pt>
                <c:pt idx="3369">
                  <c:v>42082</c:v>
                </c:pt>
                <c:pt idx="3370">
                  <c:v>42083</c:v>
                </c:pt>
                <c:pt idx="3371">
                  <c:v>42086</c:v>
                </c:pt>
                <c:pt idx="3372">
                  <c:v>42087</c:v>
                </c:pt>
                <c:pt idx="3373">
                  <c:v>42088</c:v>
                </c:pt>
                <c:pt idx="3374">
                  <c:v>42089</c:v>
                </c:pt>
                <c:pt idx="3375">
                  <c:v>42090</c:v>
                </c:pt>
                <c:pt idx="3376">
                  <c:v>42093</c:v>
                </c:pt>
                <c:pt idx="3377">
                  <c:v>42094</c:v>
                </c:pt>
                <c:pt idx="3378">
                  <c:v>42095</c:v>
                </c:pt>
                <c:pt idx="3379">
                  <c:v>42096</c:v>
                </c:pt>
                <c:pt idx="3380">
                  <c:v>42101</c:v>
                </c:pt>
                <c:pt idx="3381">
                  <c:v>42102</c:v>
                </c:pt>
                <c:pt idx="3382">
                  <c:v>42103</c:v>
                </c:pt>
                <c:pt idx="3383">
                  <c:v>42104</c:v>
                </c:pt>
                <c:pt idx="3384">
                  <c:v>42107</c:v>
                </c:pt>
                <c:pt idx="3385">
                  <c:v>42108</c:v>
                </c:pt>
                <c:pt idx="3386">
                  <c:v>42109</c:v>
                </c:pt>
                <c:pt idx="3387">
                  <c:v>42110</c:v>
                </c:pt>
                <c:pt idx="3388">
                  <c:v>42111</c:v>
                </c:pt>
                <c:pt idx="3389">
                  <c:v>42114</c:v>
                </c:pt>
                <c:pt idx="3390">
                  <c:v>42115</c:v>
                </c:pt>
                <c:pt idx="3391">
                  <c:v>42116</c:v>
                </c:pt>
                <c:pt idx="3392">
                  <c:v>42117</c:v>
                </c:pt>
                <c:pt idx="3393">
                  <c:v>42118</c:v>
                </c:pt>
                <c:pt idx="3394">
                  <c:v>42121</c:v>
                </c:pt>
                <c:pt idx="3395">
                  <c:v>42122</c:v>
                </c:pt>
                <c:pt idx="3396">
                  <c:v>42123</c:v>
                </c:pt>
                <c:pt idx="3397">
                  <c:v>42124</c:v>
                </c:pt>
                <c:pt idx="3398">
                  <c:v>42125</c:v>
                </c:pt>
                <c:pt idx="3399">
                  <c:v>42129</c:v>
                </c:pt>
                <c:pt idx="3400">
                  <c:v>42130</c:v>
                </c:pt>
                <c:pt idx="3401">
                  <c:v>42131</c:v>
                </c:pt>
                <c:pt idx="3402">
                  <c:v>42132</c:v>
                </c:pt>
                <c:pt idx="3403">
                  <c:v>42135</c:v>
                </c:pt>
                <c:pt idx="3404">
                  <c:v>42136</c:v>
                </c:pt>
                <c:pt idx="3405">
                  <c:v>42137</c:v>
                </c:pt>
                <c:pt idx="3406">
                  <c:v>42138</c:v>
                </c:pt>
                <c:pt idx="3407">
                  <c:v>42139</c:v>
                </c:pt>
                <c:pt idx="3408">
                  <c:v>42142</c:v>
                </c:pt>
                <c:pt idx="3409">
                  <c:v>42143</c:v>
                </c:pt>
                <c:pt idx="3410">
                  <c:v>42144</c:v>
                </c:pt>
                <c:pt idx="3411">
                  <c:v>42145</c:v>
                </c:pt>
                <c:pt idx="3412">
                  <c:v>42146</c:v>
                </c:pt>
                <c:pt idx="3413">
                  <c:v>42150</c:v>
                </c:pt>
                <c:pt idx="3414">
                  <c:v>42151</c:v>
                </c:pt>
                <c:pt idx="3415">
                  <c:v>42152</c:v>
                </c:pt>
                <c:pt idx="3416">
                  <c:v>42153</c:v>
                </c:pt>
                <c:pt idx="3417">
                  <c:v>42156</c:v>
                </c:pt>
                <c:pt idx="3418">
                  <c:v>42157</c:v>
                </c:pt>
                <c:pt idx="3419">
                  <c:v>42158</c:v>
                </c:pt>
                <c:pt idx="3420">
                  <c:v>42159</c:v>
                </c:pt>
                <c:pt idx="3421">
                  <c:v>42160</c:v>
                </c:pt>
                <c:pt idx="3422">
                  <c:v>42163</c:v>
                </c:pt>
                <c:pt idx="3423">
                  <c:v>42164</c:v>
                </c:pt>
                <c:pt idx="3424">
                  <c:v>42165</c:v>
                </c:pt>
                <c:pt idx="3425">
                  <c:v>42166</c:v>
                </c:pt>
                <c:pt idx="3426">
                  <c:v>42167</c:v>
                </c:pt>
                <c:pt idx="3427">
                  <c:v>42170</c:v>
                </c:pt>
                <c:pt idx="3428">
                  <c:v>42171</c:v>
                </c:pt>
                <c:pt idx="3429">
                  <c:v>42172</c:v>
                </c:pt>
                <c:pt idx="3430">
                  <c:v>42173</c:v>
                </c:pt>
                <c:pt idx="3431">
                  <c:v>42174</c:v>
                </c:pt>
                <c:pt idx="3432">
                  <c:v>42177</c:v>
                </c:pt>
                <c:pt idx="3433">
                  <c:v>42178</c:v>
                </c:pt>
                <c:pt idx="3434">
                  <c:v>42179</c:v>
                </c:pt>
                <c:pt idx="3435">
                  <c:v>42180</c:v>
                </c:pt>
                <c:pt idx="3436">
                  <c:v>42181</c:v>
                </c:pt>
                <c:pt idx="3437">
                  <c:v>42184</c:v>
                </c:pt>
                <c:pt idx="3438">
                  <c:v>42185</c:v>
                </c:pt>
                <c:pt idx="3439">
                  <c:v>42186</c:v>
                </c:pt>
                <c:pt idx="3440">
                  <c:v>42187</c:v>
                </c:pt>
                <c:pt idx="3441">
                  <c:v>42188</c:v>
                </c:pt>
                <c:pt idx="3442">
                  <c:v>42191</c:v>
                </c:pt>
                <c:pt idx="3443">
                  <c:v>42192</c:v>
                </c:pt>
                <c:pt idx="3444">
                  <c:v>42193</c:v>
                </c:pt>
                <c:pt idx="3445">
                  <c:v>42194</c:v>
                </c:pt>
                <c:pt idx="3446">
                  <c:v>42195</c:v>
                </c:pt>
                <c:pt idx="3447">
                  <c:v>42198</c:v>
                </c:pt>
                <c:pt idx="3448">
                  <c:v>42199</c:v>
                </c:pt>
                <c:pt idx="3449">
                  <c:v>42200</c:v>
                </c:pt>
                <c:pt idx="3450">
                  <c:v>42201</c:v>
                </c:pt>
                <c:pt idx="3451">
                  <c:v>42202</c:v>
                </c:pt>
                <c:pt idx="3452">
                  <c:v>42205</c:v>
                </c:pt>
                <c:pt idx="3453">
                  <c:v>42206</c:v>
                </c:pt>
                <c:pt idx="3454">
                  <c:v>42207</c:v>
                </c:pt>
                <c:pt idx="3455">
                  <c:v>42208</c:v>
                </c:pt>
                <c:pt idx="3456">
                  <c:v>42209</c:v>
                </c:pt>
                <c:pt idx="3457">
                  <c:v>42212</c:v>
                </c:pt>
                <c:pt idx="3458">
                  <c:v>42213</c:v>
                </c:pt>
                <c:pt idx="3459">
                  <c:v>42214</c:v>
                </c:pt>
                <c:pt idx="3460">
                  <c:v>42215</c:v>
                </c:pt>
                <c:pt idx="3461">
                  <c:v>42216</c:v>
                </c:pt>
                <c:pt idx="3462">
                  <c:v>42219</c:v>
                </c:pt>
                <c:pt idx="3463">
                  <c:v>42220</c:v>
                </c:pt>
                <c:pt idx="3464">
                  <c:v>42221</c:v>
                </c:pt>
                <c:pt idx="3465">
                  <c:v>42222</c:v>
                </c:pt>
                <c:pt idx="3466">
                  <c:v>42223</c:v>
                </c:pt>
                <c:pt idx="3467">
                  <c:v>42226</c:v>
                </c:pt>
                <c:pt idx="3468">
                  <c:v>42227</c:v>
                </c:pt>
                <c:pt idx="3469">
                  <c:v>42228</c:v>
                </c:pt>
                <c:pt idx="3470">
                  <c:v>42229</c:v>
                </c:pt>
                <c:pt idx="3471">
                  <c:v>42230</c:v>
                </c:pt>
                <c:pt idx="3472">
                  <c:v>42233</c:v>
                </c:pt>
                <c:pt idx="3473">
                  <c:v>42234</c:v>
                </c:pt>
                <c:pt idx="3474">
                  <c:v>42235</c:v>
                </c:pt>
                <c:pt idx="3475">
                  <c:v>42236</c:v>
                </c:pt>
                <c:pt idx="3476">
                  <c:v>42237</c:v>
                </c:pt>
                <c:pt idx="3477">
                  <c:v>42240</c:v>
                </c:pt>
                <c:pt idx="3478">
                  <c:v>42241</c:v>
                </c:pt>
                <c:pt idx="3479">
                  <c:v>42242</c:v>
                </c:pt>
                <c:pt idx="3480">
                  <c:v>42243</c:v>
                </c:pt>
                <c:pt idx="3481">
                  <c:v>42244</c:v>
                </c:pt>
                <c:pt idx="3482">
                  <c:v>42248</c:v>
                </c:pt>
                <c:pt idx="3483">
                  <c:v>42249</c:v>
                </c:pt>
                <c:pt idx="3484">
                  <c:v>42250</c:v>
                </c:pt>
                <c:pt idx="3485">
                  <c:v>42251</c:v>
                </c:pt>
                <c:pt idx="3486">
                  <c:v>42254</c:v>
                </c:pt>
                <c:pt idx="3487">
                  <c:v>42255</c:v>
                </c:pt>
                <c:pt idx="3488">
                  <c:v>42256</c:v>
                </c:pt>
                <c:pt idx="3489">
                  <c:v>42257</c:v>
                </c:pt>
                <c:pt idx="3490">
                  <c:v>42258</c:v>
                </c:pt>
                <c:pt idx="3491">
                  <c:v>42261</c:v>
                </c:pt>
                <c:pt idx="3492">
                  <c:v>42262</c:v>
                </c:pt>
                <c:pt idx="3493">
                  <c:v>42263</c:v>
                </c:pt>
                <c:pt idx="3494">
                  <c:v>42264</c:v>
                </c:pt>
                <c:pt idx="3495">
                  <c:v>42265</c:v>
                </c:pt>
                <c:pt idx="3496">
                  <c:v>42268</c:v>
                </c:pt>
                <c:pt idx="3497">
                  <c:v>42269</c:v>
                </c:pt>
                <c:pt idx="3498">
                  <c:v>42270</c:v>
                </c:pt>
                <c:pt idx="3499">
                  <c:v>42271</c:v>
                </c:pt>
                <c:pt idx="3500">
                  <c:v>42272</c:v>
                </c:pt>
                <c:pt idx="3501">
                  <c:v>42275</c:v>
                </c:pt>
                <c:pt idx="3502">
                  <c:v>42276</c:v>
                </c:pt>
                <c:pt idx="3503">
                  <c:v>42277</c:v>
                </c:pt>
                <c:pt idx="3504">
                  <c:v>42278</c:v>
                </c:pt>
                <c:pt idx="3505">
                  <c:v>42279</c:v>
                </c:pt>
                <c:pt idx="3506">
                  <c:v>42282</c:v>
                </c:pt>
                <c:pt idx="3507">
                  <c:v>42283</c:v>
                </c:pt>
                <c:pt idx="3508">
                  <c:v>42284</c:v>
                </c:pt>
                <c:pt idx="3509">
                  <c:v>42285</c:v>
                </c:pt>
                <c:pt idx="3510">
                  <c:v>42286</c:v>
                </c:pt>
                <c:pt idx="3511">
                  <c:v>42289</c:v>
                </c:pt>
                <c:pt idx="3512">
                  <c:v>42290</c:v>
                </c:pt>
                <c:pt idx="3513">
                  <c:v>42291</c:v>
                </c:pt>
                <c:pt idx="3514">
                  <c:v>42292</c:v>
                </c:pt>
                <c:pt idx="3515">
                  <c:v>42293</c:v>
                </c:pt>
                <c:pt idx="3516">
                  <c:v>42296</c:v>
                </c:pt>
                <c:pt idx="3517">
                  <c:v>42297</c:v>
                </c:pt>
                <c:pt idx="3518">
                  <c:v>42298</c:v>
                </c:pt>
                <c:pt idx="3519">
                  <c:v>42299</c:v>
                </c:pt>
                <c:pt idx="3520">
                  <c:v>42300</c:v>
                </c:pt>
                <c:pt idx="3521">
                  <c:v>42303</c:v>
                </c:pt>
                <c:pt idx="3522">
                  <c:v>42304</c:v>
                </c:pt>
                <c:pt idx="3523">
                  <c:v>42305</c:v>
                </c:pt>
                <c:pt idx="3524">
                  <c:v>42306</c:v>
                </c:pt>
                <c:pt idx="3525">
                  <c:v>42307</c:v>
                </c:pt>
                <c:pt idx="3526">
                  <c:v>42310</c:v>
                </c:pt>
                <c:pt idx="3527">
                  <c:v>42311</c:v>
                </c:pt>
                <c:pt idx="3528">
                  <c:v>42312</c:v>
                </c:pt>
                <c:pt idx="3529">
                  <c:v>42313</c:v>
                </c:pt>
                <c:pt idx="3530">
                  <c:v>42314</c:v>
                </c:pt>
                <c:pt idx="3531">
                  <c:v>42317</c:v>
                </c:pt>
                <c:pt idx="3532">
                  <c:v>42318</c:v>
                </c:pt>
                <c:pt idx="3533">
                  <c:v>42319</c:v>
                </c:pt>
                <c:pt idx="3534">
                  <c:v>42320</c:v>
                </c:pt>
                <c:pt idx="3535">
                  <c:v>42321</c:v>
                </c:pt>
                <c:pt idx="3536">
                  <c:v>42324</c:v>
                </c:pt>
                <c:pt idx="3537">
                  <c:v>42325</c:v>
                </c:pt>
                <c:pt idx="3538">
                  <c:v>42326</c:v>
                </c:pt>
                <c:pt idx="3539">
                  <c:v>42327</c:v>
                </c:pt>
                <c:pt idx="3540">
                  <c:v>42328</c:v>
                </c:pt>
                <c:pt idx="3541">
                  <c:v>42331</c:v>
                </c:pt>
                <c:pt idx="3542">
                  <c:v>42332</c:v>
                </c:pt>
                <c:pt idx="3543">
                  <c:v>42333</c:v>
                </c:pt>
                <c:pt idx="3544">
                  <c:v>42334</c:v>
                </c:pt>
                <c:pt idx="3545">
                  <c:v>42335</c:v>
                </c:pt>
                <c:pt idx="3546">
                  <c:v>42338</c:v>
                </c:pt>
                <c:pt idx="3547">
                  <c:v>42339</c:v>
                </c:pt>
                <c:pt idx="3548">
                  <c:v>42340</c:v>
                </c:pt>
                <c:pt idx="3549">
                  <c:v>42341</c:v>
                </c:pt>
                <c:pt idx="3550">
                  <c:v>42342</c:v>
                </c:pt>
                <c:pt idx="3551">
                  <c:v>42345</c:v>
                </c:pt>
                <c:pt idx="3552">
                  <c:v>42346</c:v>
                </c:pt>
                <c:pt idx="3553">
                  <c:v>42347</c:v>
                </c:pt>
                <c:pt idx="3554">
                  <c:v>42348</c:v>
                </c:pt>
                <c:pt idx="3555">
                  <c:v>42349</c:v>
                </c:pt>
                <c:pt idx="3556">
                  <c:v>42352</c:v>
                </c:pt>
                <c:pt idx="3557">
                  <c:v>42353</c:v>
                </c:pt>
                <c:pt idx="3558">
                  <c:v>42354</c:v>
                </c:pt>
                <c:pt idx="3559">
                  <c:v>42355</c:v>
                </c:pt>
                <c:pt idx="3560">
                  <c:v>42356</c:v>
                </c:pt>
                <c:pt idx="3561">
                  <c:v>42359</c:v>
                </c:pt>
                <c:pt idx="3562">
                  <c:v>42360</c:v>
                </c:pt>
                <c:pt idx="3563">
                  <c:v>42361</c:v>
                </c:pt>
                <c:pt idx="3564">
                  <c:v>42362</c:v>
                </c:pt>
                <c:pt idx="3565">
                  <c:v>42367</c:v>
                </c:pt>
                <c:pt idx="3566">
                  <c:v>42368</c:v>
                </c:pt>
                <c:pt idx="3567">
                  <c:v>42369</c:v>
                </c:pt>
                <c:pt idx="3568">
                  <c:v>42373</c:v>
                </c:pt>
                <c:pt idx="3569">
                  <c:v>42374</c:v>
                </c:pt>
                <c:pt idx="3570">
                  <c:v>42375</c:v>
                </c:pt>
                <c:pt idx="3571">
                  <c:v>42376</c:v>
                </c:pt>
                <c:pt idx="3572">
                  <c:v>42377</c:v>
                </c:pt>
                <c:pt idx="3573">
                  <c:v>42380</c:v>
                </c:pt>
                <c:pt idx="3574">
                  <c:v>42381</c:v>
                </c:pt>
                <c:pt idx="3575">
                  <c:v>42382</c:v>
                </c:pt>
                <c:pt idx="3576">
                  <c:v>42383</c:v>
                </c:pt>
                <c:pt idx="3577">
                  <c:v>42384</c:v>
                </c:pt>
                <c:pt idx="3578">
                  <c:v>42387</c:v>
                </c:pt>
                <c:pt idx="3579">
                  <c:v>42388</c:v>
                </c:pt>
                <c:pt idx="3580">
                  <c:v>42389</c:v>
                </c:pt>
                <c:pt idx="3581">
                  <c:v>42390</c:v>
                </c:pt>
                <c:pt idx="3582">
                  <c:v>42391</c:v>
                </c:pt>
                <c:pt idx="3583">
                  <c:v>42394</c:v>
                </c:pt>
                <c:pt idx="3584">
                  <c:v>42395</c:v>
                </c:pt>
                <c:pt idx="3585">
                  <c:v>42396</c:v>
                </c:pt>
                <c:pt idx="3586">
                  <c:v>42397</c:v>
                </c:pt>
                <c:pt idx="3587">
                  <c:v>42398</c:v>
                </c:pt>
                <c:pt idx="3588">
                  <c:v>42401</c:v>
                </c:pt>
                <c:pt idx="3589">
                  <c:v>42402</c:v>
                </c:pt>
                <c:pt idx="3590">
                  <c:v>42403</c:v>
                </c:pt>
                <c:pt idx="3591">
                  <c:v>42404</c:v>
                </c:pt>
                <c:pt idx="3592">
                  <c:v>42405</c:v>
                </c:pt>
                <c:pt idx="3593">
                  <c:v>42408</c:v>
                </c:pt>
                <c:pt idx="3594">
                  <c:v>42409</c:v>
                </c:pt>
                <c:pt idx="3595">
                  <c:v>42410</c:v>
                </c:pt>
                <c:pt idx="3596">
                  <c:v>42411</c:v>
                </c:pt>
                <c:pt idx="3597">
                  <c:v>42412</c:v>
                </c:pt>
                <c:pt idx="3598">
                  <c:v>42415</c:v>
                </c:pt>
                <c:pt idx="3599">
                  <c:v>42416</c:v>
                </c:pt>
                <c:pt idx="3600">
                  <c:v>42417</c:v>
                </c:pt>
                <c:pt idx="3601">
                  <c:v>42418</c:v>
                </c:pt>
                <c:pt idx="3602">
                  <c:v>42419</c:v>
                </c:pt>
                <c:pt idx="3603">
                  <c:v>42422</c:v>
                </c:pt>
                <c:pt idx="3604">
                  <c:v>42423</c:v>
                </c:pt>
                <c:pt idx="3605">
                  <c:v>42424</c:v>
                </c:pt>
                <c:pt idx="3606">
                  <c:v>42425</c:v>
                </c:pt>
                <c:pt idx="3607">
                  <c:v>42426</c:v>
                </c:pt>
                <c:pt idx="3608">
                  <c:v>42429</c:v>
                </c:pt>
                <c:pt idx="3609">
                  <c:v>42430</c:v>
                </c:pt>
                <c:pt idx="3610">
                  <c:v>42431</c:v>
                </c:pt>
                <c:pt idx="3611">
                  <c:v>42432</c:v>
                </c:pt>
                <c:pt idx="3612">
                  <c:v>42433</c:v>
                </c:pt>
                <c:pt idx="3613">
                  <c:v>42436</c:v>
                </c:pt>
                <c:pt idx="3614">
                  <c:v>42437</c:v>
                </c:pt>
                <c:pt idx="3615">
                  <c:v>42438</c:v>
                </c:pt>
                <c:pt idx="3616">
                  <c:v>42439</c:v>
                </c:pt>
                <c:pt idx="3617">
                  <c:v>42440</c:v>
                </c:pt>
                <c:pt idx="3618">
                  <c:v>42443</c:v>
                </c:pt>
                <c:pt idx="3619">
                  <c:v>42444</c:v>
                </c:pt>
                <c:pt idx="3620">
                  <c:v>42445</c:v>
                </c:pt>
                <c:pt idx="3621">
                  <c:v>42446</c:v>
                </c:pt>
                <c:pt idx="3622">
                  <c:v>42447</c:v>
                </c:pt>
                <c:pt idx="3623">
                  <c:v>42450</c:v>
                </c:pt>
                <c:pt idx="3624">
                  <c:v>42451</c:v>
                </c:pt>
                <c:pt idx="3625">
                  <c:v>42452</c:v>
                </c:pt>
                <c:pt idx="3626">
                  <c:v>42453</c:v>
                </c:pt>
                <c:pt idx="3627">
                  <c:v>42458</c:v>
                </c:pt>
                <c:pt idx="3628">
                  <c:v>42459</c:v>
                </c:pt>
                <c:pt idx="3629">
                  <c:v>42460</c:v>
                </c:pt>
                <c:pt idx="3630">
                  <c:v>42461</c:v>
                </c:pt>
                <c:pt idx="3631">
                  <c:v>42464</c:v>
                </c:pt>
                <c:pt idx="3632">
                  <c:v>42465</c:v>
                </c:pt>
                <c:pt idx="3633">
                  <c:v>42466</c:v>
                </c:pt>
                <c:pt idx="3634">
                  <c:v>42467</c:v>
                </c:pt>
                <c:pt idx="3635">
                  <c:v>42468</c:v>
                </c:pt>
                <c:pt idx="3636">
                  <c:v>42471</c:v>
                </c:pt>
                <c:pt idx="3637">
                  <c:v>42472</c:v>
                </c:pt>
                <c:pt idx="3638">
                  <c:v>42473</c:v>
                </c:pt>
                <c:pt idx="3639">
                  <c:v>42474</c:v>
                </c:pt>
                <c:pt idx="3640">
                  <c:v>42475</c:v>
                </c:pt>
                <c:pt idx="3641">
                  <c:v>42478</c:v>
                </c:pt>
                <c:pt idx="3642">
                  <c:v>42479</c:v>
                </c:pt>
                <c:pt idx="3643">
                  <c:v>42480</c:v>
                </c:pt>
                <c:pt idx="3644">
                  <c:v>42481</c:v>
                </c:pt>
                <c:pt idx="3645">
                  <c:v>42482</c:v>
                </c:pt>
                <c:pt idx="3646">
                  <c:v>42485</c:v>
                </c:pt>
                <c:pt idx="3647">
                  <c:v>42486</c:v>
                </c:pt>
                <c:pt idx="3648">
                  <c:v>42487</c:v>
                </c:pt>
                <c:pt idx="3649">
                  <c:v>42488</c:v>
                </c:pt>
                <c:pt idx="3650">
                  <c:v>42489</c:v>
                </c:pt>
                <c:pt idx="3651">
                  <c:v>42493</c:v>
                </c:pt>
                <c:pt idx="3652">
                  <c:v>42494</c:v>
                </c:pt>
                <c:pt idx="3653">
                  <c:v>42495</c:v>
                </c:pt>
                <c:pt idx="3654">
                  <c:v>42496</c:v>
                </c:pt>
                <c:pt idx="3655">
                  <c:v>42499</c:v>
                </c:pt>
                <c:pt idx="3656">
                  <c:v>42500</c:v>
                </c:pt>
                <c:pt idx="3657">
                  <c:v>42501</c:v>
                </c:pt>
                <c:pt idx="3658">
                  <c:v>42502</c:v>
                </c:pt>
                <c:pt idx="3659">
                  <c:v>42503</c:v>
                </c:pt>
                <c:pt idx="3660">
                  <c:v>42506</c:v>
                </c:pt>
                <c:pt idx="3661">
                  <c:v>42507</c:v>
                </c:pt>
                <c:pt idx="3662">
                  <c:v>42508</c:v>
                </c:pt>
                <c:pt idx="3663">
                  <c:v>42509</c:v>
                </c:pt>
                <c:pt idx="3664">
                  <c:v>42510</c:v>
                </c:pt>
                <c:pt idx="3665">
                  <c:v>42513</c:v>
                </c:pt>
                <c:pt idx="3666">
                  <c:v>42514</c:v>
                </c:pt>
                <c:pt idx="3667">
                  <c:v>42515</c:v>
                </c:pt>
                <c:pt idx="3668">
                  <c:v>42516</c:v>
                </c:pt>
                <c:pt idx="3669">
                  <c:v>42517</c:v>
                </c:pt>
                <c:pt idx="3670">
                  <c:v>42521</c:v>
                </c:pt>
                <c:pt idx="3671">
                  <c:v>42522</c:v>
                </c:pt>
                <c:pt idx="3672">
                  <c:v>42523</c:v>
                </c:pt>
                <c:pt idx="3673">
                  <c:v>42524</c:v>
                </c:pt>
                <c:pt idx="3674">
                  <c:v>42527</c:v>
                </c:pt>
                <c:pt idx="3675">
                  <c:v>42528</c:v>
                </c:pt>
                <c:pt idx="3676">
                  <c:v>42529</c:v>
                </c:pt>
                <c:pt idx="3677">
                  <c:v>42530</c:v>
                </c:pt>
                <c:pt idx="3678">
                  <c:v>42531</c:v>
                </c:pt>
                <c:pt idx="3679">
                  <c:v>42534</c:v>
                </c:pt>
                <c:pt idx="3680">
                  <c:v>42535</c:v>
                </c:pt>
                <c:pt idx="3681">
                  <c:v>42536</c:v>
                </c:pt>
                <c:pt idx="3682">
                  <c:v>42537</c:v>
                </c:pt>
                <c:pt idx="3683">
                  <c:v>42538</c:v>
                </c:pt>
                <c:pt idx="3684">
                  <c:v>42541</c:v>
                </c:pt>
                <c:pt idx="3685">
                  <c:v>42542</c:v>
                </c:pt>
                <c:pt idx="3686">
                  <c:v>42543</c:v>
                </c:pt>
                <c:pt idx="3687">
                  <c:v>42544</c:v>
                </c:pt>
                <c:pt idx="3688">
                  <c:v>42545</c:v>
                </c:pt>
                <c:pt idx="3689">
                  <c:v>42548</c:v>
                </c:pt>
                <c:pt idx="3690">
                  <c:v>42549</c:v>
                </c:pt>
                <c:pt idx="3691">
                  <c:v>42550</c:v>
                </c:pt>
                <c:pt idx="3692">
                  <c:v>42551</c:v>
                </c:pt>
                <c:pt idx="3693">
                  <c:v>42552</c:v>
                </c:pt>
                <c:pt idx="3694">
                  <c:v>42555</c:v>
                </c:pt>
                <c:pt idx="3695">
                  <c:v>42556</c:v>
                </c:pt>
                <c:pt idx="3696">
                  <c:v>42557</c:v>
                </c:pt>
                <c:pt idx="3697">
                  <c:v>42558</c:v>
                </c:pt>
                <c:pt idx="3698">
                  <c:v>42559</c:v>
                </c:pt>
                <c:pt idx="3699">
                  <c:v>42562</c:v>
                </c:pt>
                <c:pt idx="3700">
                  <c:v>42563</c:v>
                </c:pt>
                <c:pt idx="3701">
                  <c:v>42564</c:v>
                </c:pt>
                <c:pt idx="3702">
                  <c:v>42565</c:v>
                </c:pt>
                <c:pt idx="3703">
                  <c:v>42566</c:v>
                </c:pt>
                <c:pt idx="3704">
                  <c:v>42569</c:v>
                </c:pt>
                <c:pt idx="3705">
                  <c:v>42570</c:v>
                </c:pt>
                <c:pt idx="3706">
                  <c:v>42571</c:v>
                </c:pt>
                <c:pt idx="3707">
                  <c:v>42572</c:v>
                </c:pt>
                <c:pt idx="3708">
                  <c:v>42573</c:v>
                </c:pt>
                <c:pt idx="3709">
                  <c:v>42576</c:v>
                </c:pt>
                <c:pt idx="3710">
                  <c:v>42577</c:v>
                </c:pt>
                <c:pt idx="3711">
                  <c:v>42578</c:v>
                </c:pt>
                <c:pt idx="3712">
                  <c:v>42579</c:v>
                </c:pt>
                <c:pt idx="3713">
                  <c:v>42580</c:v>
                </c:pt>
                <c:pt idx="3714">
                  <c:v>42583</c:v>
                </c:pt>
                <c:pt idx="3715">
                  <c:v>42584</c:v>
                </c:pt>
                <c:pt idx="3716">
                  <c:v>42585</c:v>
                </c:pt>
                <c:pt idx="3717">
                  <c:v>42586</c:v>
                </c:pt>
                <c:pt idx="3718">
                  <c:v>42587</c:v>
                </c:pt>
                <c:pt idx="3719">
                  <c:v>42590</c:v>
                </c:pt>
                <c:pt idx="3720">
                  <c:v>42591</c:v>
                </c:pt>
                <c:pt idx="3721">
                  <c:v>42592</c:v>
                </c:pt>
                <c:pt idx="3722">
                  <c:v>42593</c:v>
                </c:pt>
                <c:pt idx="3723">
                  <c:v>42594</c:v>
                </c:pt>
                <c:pt idx="3724">
                  <c:v>42597</c:v>
                </c:pt>
                <c:pt idx="3725">
                  <c:v>42598</c:v>
                </c:pt>
                <c:pt idx="3726">
                  <c:v>42599</c:v>
                </c:pt>
                <c:pt idx="3727">
                  <c:v>42600</c:v>
                </c:pt>
                <c:pt idx="3728">
                  <c:v>42601</c:v>
                </c:pt>
                <c:pt idx="3729">
                  <c:v>42604</c:v>
                </c:pt>
                <c:pt idx="3730">
                  <c:v>42605</c:v>
                </c:pt>
                <c:pt idx="3731">
                  <c:v>42606</c:v>
                </c:pt>
                <c:pt idx="3732">
                  <c:v>42607</c:v>
                </c:pt>
                <c:pt idx="3733">
                  <c:v>42608</c:v>
                </c:pt>
                <c:pt idx="3734">
                  <c:v>42612</c:v>
                </c:pt>
                <c:pt idx="3735">
                  <c:v>42613</c:v>
                </c:pt>
                <c:pt idx="3736">
                  <c:v>42614</c:v>
                </c:pt>
                <c:pt idx="3737">
                  <c:v>42615</c:v>
                </c:pt>
                <c:pt idx="3738">
                  <c:v>42618</c:v>
                </c:pt>
                <c:pt idx="3739">
                  <c:v>42619</c:v>
                </c:pt>
                <c:pt idx="3740">
                  <c:v>42620</c:v>
                </c:pt>
                <c:pt idx="3741">
                  <c:v>42621</c:v>
                </c:pt>
                <c:pt idx="3742">
                  <c:v>42622</c:v>
                </c:pt>
                <c:pt idx="3743">
                  <c:v>42625</c:v>
                </c:pt>
                <c:pt idx="3744">
                  <c:v>42626</c:v>
                </c:pt>
                <c:pt idx="3745">
                  <c:v>42627</c:v>
                </c:pt>
                <c:pt idx="3746">
                  <c:v>42628</c:v>
                </c:pt>
                <c:pt idx="3747">
                  <c:v>42629</c:v>
                </c:pt>
                <c:pt idx="3748">
                  <c:v>42632</c:v>
                </c:pt>
                <c:pt idx="3749">
                  <c:v>42633</c:v>
                </c:pt>
                <c:pt idx="3750">
                  <c:v>42634</c:v>
                </c:pt>
                <c:pt idx="3751">
                  <c:v>42635</c:v>
                </c:pt>
                <c:pt idx="3752">
                  <c:v>42636</c:v>
                </c:pt>
                <c:pt idx="3753">
                  <c:v>42639</c:v>
                </c:pt>
                <c:pt idx="3754">
                  <c:v>42640</c:v>
                </c:pt>
                <c:pt idx="3755">
                  <c:v>42641</c:v>
                </c:pt>
                <c:pt idx="3756">
                  <c:v>42642</c:v>
                </c:pt>
                <c:pt idx="3757">
                  <c:v>42643</c:v>
                </c:pt>
                <c:pt idx="3758">
                  <c:v>42646</c:v>
                </c:pt>
                <c:pt idx="3759">
                  <c:v>42647</c:v>
                </c:pt>
                <c:pt idx="3760">
                  <c:v>42648</c:v>
                </c:pt>
                <c:pt idx="3761">
                  <c:v>42649</c:v>
                </c:pt>
                <c:pt idx="3762">
                  <c:v>42650</c:v>
                </c:pt>
                <c:pt idx="3763">
                  <c:v>42653</c:v>
                </c:pt>
                <c:pt idx="3764">
                  <c:v>42654</c:v>
                </c:pt>
                <c:pt idx="3765">
                  <c:v>42655</c:v>
                </c:pt>
                <c:pt idx="3766">
                  <c:v>42656</c:v>
                </c:pt>
                <c:pt idx="3767">
                  <c:v>42657</c:v>
                </c:pt>
                <c:pt idx="3768">
                  <c:v>42660</c:v>
                </c:pt>
                <c:pt idx="3769">
                  <c:v>42661</c:v>
                </c:pt>
                <c:pt idx="3770">
                  <c:v>42662</c:v>
                </c:pt>
                <c:pt idx="3771">
                  <c:v>42663</c:v>
                </c:pt>
                <c:pt idx="3772">
                  <c:v>42664</c:v>
                </c:pt>
                <c:pt idx="3773">
                  <c:v>42667</c:v>
                </c:pt>
                <c:pt idx="3774">
                  <c:v>42668</c:v>
                </c:pt>
                <c:pt idx="3775">
                  <c:v>42669</c:v>
                </c:pt>
                <c:pt idx="3776">
                  <c:v>42670</c:v>
                </c:pt>
                <c:pt idx="3777">
                  <c:v>42671</c:v>
                </c:pt>
                <c:pt idx="3778">
                  <c:v>42674</c:v>
                </c:pt>
                <c:pt idx="3779">
                  <c:v>42675</c:v>
                </c:pt>
                <c:pt idx="3780">
                  <c:v>42676</c:v>
                </c:pt>
                <c:pt idx="3781">
                  <c:v>42677</c:v>
                </c:pt>
                <c:pt idx="3782">
                  <c:v>42678</c:v>
                </c:pt>
                <c:pt idx="3783">
                  <c:v>42681</c:v>
                </c:pt>
                <c:pt idx="3784">
                  <c:v>42682</c:v>
                </c:pt>
                <c:pt idx="3785">
                  <c:v>42683</c:v>
                </c:pt>
                <c:pt idx="3786">
                  <c:v>42684</c:v>
                </c:pt>
                <c:pt idx="3787">
                  <c:v>42685</c:v>
                </c:pt>
                <c:pt idx="3788">
                  <c:v>42688</c:v>
                </c:pt>
                <c:pt idx="3789">
                  <c:v>42689</c:v>
                </c:pt>
                <c:pt idx="3790">
                  <c:v>42690</c:v>
                </c:pt>
                <c:pt idx="3791">
                  <c:v>42691</c:v>
                </c:pt>
                <c:pt idx="3792">
                  <c:v>42692</c:v>
                </c:pt>
                <c:pt idx="3793">
                  <c:v>42695</c:v>
                </c:pt>
                <c:pt idx="3794">
                  <c:v>42696</c:v>
                </c:pt>
                <c:pt idx="3795">
                  <c:v>42697</c:v>
                </c:pt>
                <c:pt idx="3796">
                  <c:v>42698</c:v>
                </c:pt>
                <c:pt idx="3797">
                  <c:v>42699</c:v>
                </c:pt>
                <c:pt idx="3798">
                  <c:v>42702</c:v>
                </c:pt>
                <c:pt idx="3799">
                  <c:v>42703</c:v>
                </c:pt>
                <c:pt idx="3800">
                  <c:v>42704</c:v>
                </c:pt>
                <c:pt idx="3801">
                  <c:v>42705</c:v>
                </c:pt>
                <c:pt idx="3802">
                  <c:v>42706</c:v>
                </c:pt>
                <c:pt idx="3803">
                  <c:v>42709</c:v>
                </c:pt>
                <c:pt idx="3804">
                  <c:v>42710</c:v>
                </c:pt>
                <c:pt idx="3805">
                  <c:v>42711</c:v>
                </c:pt>
                <c:pt idx="3806">
                  <c:v>42712</c:v>
                </c:pt>
                <c:pt idx="3807">
                  <c:v>42713</c:v>
                </c:pt>
                <c:pt idx="3808">
                  <c:v>42716</c:v>
                </c:pt>
                <c:pt idx="3809">
                  <c:v>42717</c:v>
                </c:pt>
                <c:pt idx="3810">
                  <c:v>42718</c:v>
                </c:pt>
                <c:pt idx="3811">
                  <c:v>42719</c:v>
                </c:pt>
                <c:pt idx="3812">
                  <c:v>42720</c:v>
                </c:pt>
                <c:pt idx="3813">
                  <c:v>42723</c:v>
                </c:pt>
                <c:pt idx="3814">
                  <c:v>42724</c:v>
                </c:pt>
                <c:pt idx="3815">
                  <c:v>42725</c:v>
                </c:pt>
                <c:pt idx="3816">
                  <c:v>42726</c:v>
                </c:pt>
                <c:pt idx="3817">
                  <c:v>42727</c:v>
                </c:pt>
                <c:pt idx="3818">
                  <c:v>42732</c:v>
                </c:pt>
                <c:pt idx="3819">
                  <c:v>42733</c:v>
                </c:pt>
                <c:pt idx="3820">
                  <c:v>42734</c:v>
                </c:pt>
                <c:pt idx="3821">
                  <c:v>42738</c:v>
                </c:pt>
                <c:pt idx="3822">
                  <c:v>42739</c:v>
                </c:pt>
                <c:pt idx="3823">
                  <c:v>42740</c:v>
                </c:pt>
                <c:pt idx="3824">
                  <c:v>42741</c:v>
                </c:pt>
                <c:pt idx="3825">
                  <c:v>42744</c:v>
                </c:pt>
                <c:pt idx="3826">
                  <c:v>42745</c:v>
                </c:pt>
                <c:pt idx="3827">
                  <c:v>42746</c:v>
                </c:pt>
                <c:pt idx="3828">
                  <c:v>42747</c:v>
                </c:pt>
                <c:pt idx="3829">
                  <c:v>42748</c:v>
                </c:pt>
                <c:pt idx="3830">
                  <c:v>42751</c:v>
                </c:pt>
                <c:pt idx="3831">
                  <c:v>42752</c:v>
                </c:pt>
                <c:pt idx="3832">
                  <c:v>42753</c:v>
                </c:pt>
                <c:pt idx="3833">
                  <c:v>42754</c:v>
                </c:pt>
                <c:pt idx="3834">
                  <c:v>42755</c:v>
                </c:pt>
                <c:pt idx="3835">
                  <c:v>42758</c:v>
                </c:pt>
                <c:pt idx="3836">
                  <c:v>42759</c:v>
                </c:pt>
                <c:pt idx="3837">
                  <c:v>42760</c:v>
                </c:pt>
                <c:pt idx="3838">
                  <c:v>42761</c:v>
                </c:pt>
                <c:pt idx="3839">
                  <c:v>42762</c:v>
                </c:pt>
                <c:pt idx="3840">
                  <c:v>42765</c:v>
                </c:pt>
                <c:pt idx="3841">
                  <c:v>42766</c:v>
                </c:pt>
                <c:pt idx="3842">
                  <c:v>42767</c:v>
                </c:pt>
                <c:pt idx="3843">
                  <c:v>42768</c:v>
                </c:pt>
                <c:pt idx="3844">
                  <c:v>42769</c:v>
                </c:pt>
                <c:pt idx="3845">
                  <c:v>42772</c:v>
                </c:pt>
                <c:pt idx="3846">
                  <c:v>42773</c:v>
                </c:pt>
                <c:pt idx="3847">
                  <c:v>42774</c:v>
                </c:pt>
                <c:pt idx="3848">
                  <c:v>42775</c:v>
                </c:pt>
                <c:pt idx="3849">
                  <c:v>42776</c:v>
                </c:pt>
                <c:pt idx="3850">
                  <c:v>42779</c:v>
                </c:pt>
                <c:pt idx="3851">
                  <c:v>42780</c:v>
                </c:pt>
                <c:pt idx="3852">
                  <c:v>42781</c:v>
                </c:pt>
                <c:pt idx="3853">
                  <c:v>42782</c:v>
                </c:pt>
                <c:pt idx="3854">
                  <c:v>42783</c:v>
                </c:pt>
                <c:pt idx="3855">
                  <c:v>42786</c:v>
                </c:pt>
                <c:pt idx="3856">
                  <c:v>42787</c:v>
                </c:pt>
                <c:pt idx="3857">
                  <c:v>42788</c:v>
                </c:pt>
                <c:pt idx="3858">
                  <c:v>42789</c:v>
                </c:pt>
                <c:pt idx="3859">
                  <c:v>42790</c:v>
                </c:pt>
                <c:pt idx="3860">
                  <c:v>42793</c:v>
                </c:pt>
                <c:pt idx="3861">
                  <c:v>42795</c:v>
                </c:pt>
                <c:pt idx="3862">
                  <c:v>42796</c:v>
                </c:pt>
                <c:pt idx="3863">
                  <c:v>42797</c:v>
                </c:pt>
                <c:pt idx="3864">
                  <c:v>42800</c:v>
                </c:pt>
                <c:pt idx="3865">
                  <c:v>42801</c:v>
                </c:pt>
                <c:pt idx="3866">
                  <c:v>42802</c:v>
                </c:pt>
                <c:pt idx="3867">
                  <c:v>42803</c:v>
                </c:pt>
                <c:pt idx="3868">
                  <c:v>42804</c:v>
                </c:pt>
                <c:pt idx="3869">
                  <c:v>42807</c:v>
                </c:pt>
                <c:pt idx="3870">
                  <c:v>42808</c:v>
                </c:pt>
                <c:pt idx="3871">
                  <c:v>42809</c:v>
                </c:pt>
                <c:pt idx="3872">
                  <c:v>42810</c:v>
                </c:pt>
                <c:pt idx="3873">
                  <c:v>42811</c:v>
                </c:pt>
                <c:pt idx="3874">
                  <c:v>42814</c:v>
                </c:pt>
                <c:pt idx="3875">
                  <c:v>42815</c:v>
                </c:pt>
                <c:pt idx="3876">
                  <c:v>42816</c:v>
                </c:pt>
                <c:pt idx="3877">
                  <c:v>42817</c:v>
                </c:pt>
                <c:pt idx="3878">
                  <c:v>42818</c:v>
                </c:pt>
                <c:pt idx="3879">
                  <c:v>42821</c:v>
                </c:pt>
                <c:pt idx="3880">
                  <c:v>42822</c:v>
                </c:pt>
                <c:pt idx="3881">
                  <c:v>42823</c:v>
                </c:pt>
                <c:pt idx="3882">
                  <c:v>42824</c:v>
                </c:pt>
                <c:pt idx="3883">
                  <c:v>42825</c:v>
                </c:pt>
                <c:pt idx="3884">
                  <c:v>42828</c:v>
                </c:pt>
                <c:pt idx="3885">
                  <c:v>42829</c:v>
                </c:pt>
                <c:pt idx="3886">
                  <c:v>42830</c:v>
                </c:pt>
                <c:pt idx="3887">
                  <c:v>42831</c:v>
                </c:pt>
                <c:pt idx="3888">
                  <c:v>42832</c:v>
                </c:pt>
                <c:pt idx="3889">
                  <c:v>42835</c:v>
                </c:pt>
                <c:pt idx="3890">
                  <c:v>42836</c:v>
                </c:pt>
                <c:pt idx="3891">
                  <c:v>42837</c:v>
                </c:pt>
                <c:pt idx="3892">
                  <c:v>42838</c:v>
                </c:pt>
                <c:pt idx="3893">
                  <c:v>42843</c:v>
                </c:pt>
                <c:pt idx="3894">
                  <c:v>42844</c:v>
                </c:pt>
                <c:pt idx="3895">
                  <c:v>42845</c:v>
                </c:pt>
                <c:pt idx="3896">
                  <c:v>42846</c:v>
                </c:pt>
                <c:pt idx="3897">
                  <c:v>42849</c:v>
                </c:pt>
                <c:pt idx="3898">
                  <c:v>42850</c:v>
                </c:pt>
                <c:pt idx="3899">
                  <c:v>42851</c:v>
                </c:pt>
                <c:pt idx="3900">
                  <c:v>42852</c:v>
                </c:pt>
                <c:pt idx="3901">
                  <c:v>42853</c:v>
                </c:pt>
                <c:pt idx="3902">
                  <c:v>42857</c:v>
                </c:pt>
                <c:pt idx="3903">
                  <c:v>42858</c:v>
                </c:pt>
                <c:pt idx="3904">
                  <c:v>42859</c:v>
                </c:pt>
                <c:pt idx="3905">
                  <c:v>42860</c:v>
                </c:pt>
                <c:pt idx="3906">
                  <c:v>42863</c:v>
                </c:pt>
                <c:pt idx="3907">
                  <c:v>42864</c:v>
                </c:pt>
                <c:pt idx="3908">
                  <c:v>42865</c:v>
                </c:pt>
                <c:pt idx="3909">
                  <c:v>42866</c:v>
                </c:pt>
                <c:pt idx="3910">
                  <c:v>42867</c:v>
                </c:pt>
                <c:pt idx="3911">
                  <c:v>42870</c:v>
                </c:pt>
                <c:pt idx="3912">
                  <c:v>42871</c:v>
                </c:pt>
                <c:pt idx="3913">
                  <c:v>42872</c:v>
                </c:pt>
                <c:pt idx="3914">
                  <c:v>42873</c:v>
                </c:pt>
                <c:pt idx="3915">
                  <c:v>42874</c:v>
                </c:pt>
                <c:pt idx="3916">
                  <c:v>42877</c:v>
                </c:pt>
                <c:pt idx="3917">
                  <c:v>42878</c:v>
                </c:pt>
                <c:pt idx="3918">
                  <c:v>42879</c:v>
                </c:pt>
                <c:pt idx="3919">
                  <c:v>42880</c:v>
                </c:pt>
                <c:pt idx="3920">
                  <c:v>42881</c:v>
                </c:pt>
                <c:pt idx="3921">
                  <c:v>42885</c:v>
                </c:pt>
                <c:pt idx="3922">
                  <c:v>42886</c:v>
                </c:pt>
                <c:pt idx="3923">
                  <c:v>42887</c:v>
                </c:pt>
                <c:pt idx="3924">
                  <c:v>42888</c:v>
                </c:pt>
                <c:pt idx="3925">
                  <c:v>42891</c:v>
                </c:pt>
                <c:pt idx="3926">
                  <c:v>42892</c:v>
                </c:pt>
                <c:pt idx="3927">
                  <c:v>42893</c:v>
                </c:pt>
                <c:pt idx="3928">
                  <c:v>42894</c:v>
                </c:pt>
                <c:pt idx="3929">
                  <c:v>42895</c:v>
                </c:pt>
                <c:pt idx="3930">
                  <c:v>42898</c:v>
                </c:pt>
                <c:pt idx="3931">
                  <c:v>42899</c:v>
                </c:pt>
                <c:pt idx="3932">
                  <c:v>42900</c:v>
                </c:pt>
                <c:pt idx="3933">
                  <c:v>42901</c:v>
                </c:pt>
                <c:pt idx="3934">
                  <c:v>42902</c:v>
                </c:pt>
                <c:pt idx="3935">
                  <c:v>42905</c:v>
                </c:pt>
                <c:pt idx="3936">
                  <c:v>42906</c:v>
                </c:pt>
                <c:pt idx="3937">
                  <c:v>42907</c:v>
                </c:pt>
                <c:pt idx="3938">
                  <c:v>42908</c:v>
                </c:pt>
                <c:pt idx="3939">
                  <c:v>42909</c:v>
                </c:pt>
                <c:pt idx="3940">
                  <c:v>42912</c:v>
                </c:pt>
                <c:pt idx="3941">
                  <c:v>42913</c:v>
                </c:pt>
                <c:pt idx="3942">
                  <c:v>42914</c:v>
                </c:pt>
                <c:pt idx="3943">
                  <c:v>42915</c:v>
                </c:pt>
                <c:pt idx="3944">
                  <c:v>42916</c:v>
                </c:pt>
                <c:pt idx="3945">
                  <c:v>42919</c:v>
                </c:pt>
                <c:pt idx="3946">
                  <c:v>42920</c:v>
                </c:pt>
                <c:pt idx="3947">
                  <c:v>42921</c:v>
                </c:pt>
                <c:pt idx="3948">
                  <c:v>42922</c:v>
                </c:pt>
                <c:pt idx="3949">
                  <c:v>42923</c:v>
                </c:pt>
                <c:pt idx="3950">
                  <c:v>42926</c:v>
                </c:pt>
                <c:pt idx="3951">
                  <c:v>42927</c:v>
                </c:pt>
                <c:pt idx="3952">
                  <c:v>42928</c:v>
                </c:pt>
                <c:pt idx="3953">
                  <c:v>42929</c:v>
                </c:pt>
                <c:pt idx="3954">
                  <c:v>42930</c:v>
                </c:pt>
                <c:pt idx="3955">
                  <c:v>42933</c:v>
                </c:pt>
                <c:pt idx="3956">
                  <c:v>42934</c:v>
                </c:pt>
                <c:pt idx="3957">
                  <c:v>42935</c:v>
                </c:pt>
                <c:pt idx="3958">
                  <c:v>42936</c:v>
                </c:pt>
                <c:pt idx="3959">
                  <c:v>42937</c:v>
                </c:pt>
                <c:pt idx="3960">
                  <c:v>42940</c:v>
                </c:pt>
                <c:pt idx="3961">
                  <c:v>42941</c:v>
                </c:pt>
                <c:pt idx="3962">
                  <c:v>42942</c:v>
                </c:pt>
                <c:pt idx="3963">
                  <c:v>42943</c:v>
                </c:pt>
                <c:pt idx="3964">
                  <c:v>42944</c:v>
                </c:pt>
                <c:pt idx="3965">
                  <c:v>42947</c:v>
                </c:pt>
                <c:pt idx="3966">
                  <c:v>42948</c:v>
                </c:pt>
                <c:pt idx="3967">
                  <c:v>42949</c:v>
                </c:pt>
                <c:pt idx="3968">
                  <c:v>42950</c:v>
                </c:pt>
                <c:pt idx="3969">
                  <c:v>42951</c:v>
                </c:pt>
                <c:pt idx="3970">
                  <c:v>42954</c:v>
                </c:pt>
                <c:pt idx="3971">
                  <c:v>42955</c:v>
                </c:pt>
                <c:pt idx="3972">
                  <c:v>42956</c:v>
                </c:pt>
                <c:pt idx="3973">
                  <c:v>42957</c:v>
                </c:pt>
                <c:pt idx="3974">
                  <c:v>42958</c:v>
                </c:pt>
                <c:pt idx="3975">
                  <c:v>42961</c:v>
                </c:pt>
                <c:pt idx="3976">
                  <c:v>42962</c:v>
                </c:pt>
                <c:pt idx="3977">
                  <c:v>42963</c:v>
                </c:pt>
                <c:pt idx="3978">
                  <c:v>42964</c:v>
                </c:pt>
                <c:pt idx="3979">
                  <c:v>42965</c:v>
                </c:pt>
                <c:pt idx="3980">
                  <c:v>42968</c:v>
                </c:pt>
                <c:pt idx="3981">
                  <c:v>42969</c:v>
                </c:pt>
                <c:pt idx="3982">
                  <c:v>42970</c:v>
                </c:pt>
                <c:pt idx="3983">
                  <c:v>42971</c:v>
                </c:pt>
                <c:pt idx="3984">
                  <c:v>42972</c:v>
                </c:pt>
                <c:pt idx="3985">
                  <c:v>42976</c:v>
                </c:pt>
                <c:pt idx="3986">
                  <c:v>42977</c:v>
                </c:pt>
                <c:pt idx="3987">
                  <c:v>42978</c:v>
                </c:pt>
                <c:pt idx="3988">
                  <c:v>42979</c:v>
                </c:pt>
                <c:pt idx="3989">
                  <c:v>42982</c:v>
                </c:pt>
                <c:pt idx="3990">
                  <c:v>42983</c:v>
                </c:pt>
                <c:pt idx="3991">
                  <c:v>42984</c:v>
                </c:pt>
                <c:pt idx="3992">
                  <c:v>42985</c:v>
                </c:pt>
                <c:pt idx="3993">
                  <c:v>42986</c:v>
                </c:pt>
                <c:pt idx="3994">
                  <c:v>42989</c:v>
                </c:pt>
                <c:pt idx="3995">
                  <c:v>42990</c:v>
                </c:pt>
                <c:pt idx="3996">
                  <c:v>42991</c:v>
                </c:pt>
                <c:pt idx="3997">
                  <c:v>42992</c:v>
                </c:pt>
                <c:pt idx="3998">
                  <c:v>42993</c:v>
                </c:pt>
                <c:pt idx="3999">
                  <c:v>42996</c:v>
                </c:pt>
                <c:pt idx="4000">
                  <c:v>42997</c:v>
                </c:pt>
                <c:pt idx="4001">
                  <c:v>42998</c:v>
                </c:pt>
                <c:pt idx="4002">
                  <c:v>42999</c:v>
                </c:pt>
                <c:pt idx="4003">
                  <c:v>43000</c:v>
                </c:pt>
                <c:pt idx="4004">
                  <c:v>43003</c:v>
                </c:pt>
                <c:pt idx="4005">
                  <c:v>43004</c:v>
                </c:pt>
                <c:pt idx="4006">
                  <c:v>43005</c:v>
                </c:pt>
                <c:pt idx="4007">
                  <c:v>43006</c:v>
                </c:pt>
                <c:pt idx="4008">
                  <c:v>43007</c:v>
                </c:pt>
                <c:pt idx="4009">
                  <c:v>43010</c:v>
                </c:pt>
                <c:pt idx="4010">
                  <c:v>43011</c:v>
                </c:pt>
                <c:pt idx="4011">
                  <c:v>43012</c:v>
                </c:pt>
                <c:pt idx="4012">
                  <c:v>43013</c:v>
                </c:pt>
                <c:pt idx="4013">
                  <c:v>43014</c:v>
                </c:pt>
                <c:pt idx="4014">
                  <c:v>43017</c:v>
                </c:pt>
                <c:pt idx="4015">
                  <c:v>43018</c:v>
                </c:pt>
                <c:pt idx="4016">
                  <c:v>43019</c:v>
                </c:pt>
                <c:pt idx="4017">
                  <c:v>43020</c:v>
                </c:pt>
                <c:pt idx="4018">
                  <c:v>43021</c:v>
                </c:pt>
                <c:pt idx="4019">
                  <c:v>43024</c:v>
                </c:pt>
                <c:pt idx="4020">
                  <c:v>43025</c:v>
                </c:pt>
                <c:pt idx="4021">
                  <c:v>43026</c:v>
                </c:pt>
                <c:pt idx="4022">
                  <c:v>43027</c:v>
                </c:pt>
                <c:pt idx="4023">
                  <c:v>43028</c:v>
                </c:pt>
                <c:pt idx="4024">
                  <c:v>43031</c:v>
                </c:pt>
                <c:pt idx="4025">
                  <c:v>43032</c:v>
                </c:pt>
                <c:pt idx="4026">
                  <c:v>43033</c:v>
                </c:pt>
                <c:pt idx="4027">
                  <c:v>43034</c:v>
                </c:pt>
                <c:pt idx="4028">
                  <c:v>43035</c:v>
                </c:pt>
                <c:pt idx="4029">
                  <c:v>43038</c:v>
                </c:pt>
                <c:pt idx="4030">
                  <c:v>43039</c:v>
                </c:pt>
                <c:pt idx="4031">
                  <c:v>43040</c:v>
                </c:pt>
                <c:pt idx="4032">
                  <c:v>43041</c:v>
                </c:pt>
                <c:pt idx="4033">
                  <c:v>43042</c:v>
                </c:pt>
                <c:pt idx="4034">
                  <c:v>43045</c:v>
                </c:pt>
                <c:pt idx="4035">
                  <c:v>43046</c:v>
                </c:pt>
                <c:pt idx="4036">
                  <c:v>43047</c:v>
                </c:pt>
                <c:pt idx="4037">
                  <c:v>43048</c:v>
                </c:pt>
                <c:pt idx="4038">
                  <c:v>43049</c:v>
                </c:pt>
                <c:pt idx="4039">
                  <c:v>43052</c:v>
                </c:pt>
                <c:pt idx="4040">
                  <c:v>43053</c:v>
                </c:pt>
                <c:pt idx="4041">
                  <c:v>43054</c:v>
                </c:pt>
                <c:pt idx="4042">
                  <c:v>43055</c:v>
                </c:pt>
                <c:pt idx="4043">
                  <c:v>43056</c:v>
                </c:pt>
                <c:pt idx="4044">
                  <c:v>43059</c:v>
                </c:pt>
                <c:pt idx="4045">
                  <c:v>43060</c:v>
                </c:pt>
                <c:pt idx="4046">
                  <c:v>43061</c:v>
                </c:pt>
                <c:pt idx="4047">
                  <c:v>43062</c:v>
                </c:pt>
                <c:pt idx="4048">
                  <c:v>43063</c:v>
                </c:pt>
                <c:pt idx="4049">
                  <c:v>43066</c:v>
                </c:pt>
                <c:pt idx="4050">
                  <c:v>43067</c:v>
                </c:pt>
                <c:pt idx="4051">
                  <c:v>43068</c:v>
                </c:pt>
                <c:pt idx="4052">
                  <c:v>43069</c:v>
                </c:pt>
                <c:pt idx="4053">
                  <c:v>43070</c:v>
                </c:pt>
                <c:pt idx="4054">
                  <c:v>43073</c:v>
                </c:pt>
                <c:pt idx="4055">
                  <c:v>43074</c:v>
                </c:pt>
                <c:pt idx="4056">
                  <c:v>43075</c:v>
                </c:pt>
                <c:pt idx="4057">
                  <c:v>43076</c:v>
                </c:pt>
                <c:pt idx="4058">
                  <c:v>43077</c:v>
                </c:pt>
                <c:pt idx="4059">
                  <c:v>43080</c:v>
                </c:pt>
                <c:pt idx="4060">
                  <c:v>43081</c:v>
                </c:pt>
                <c:pt idx="4061">
                  <c:v>43082</c:v>
                </c:pt>
                <c:pt idx="4062">
                  <c:v>43083</c:v>
                </c:pt>
                <c:pt idx="4063">
                  <c:v>43084</c:v>
                </c:pt>
                <c:pt idx="4064">
                  <c:v>43087</c:v>
                </c:pt>
                <c:pt idx="4065">
                  <c:v>43088</c:v>
                </c:pt>
                <c:pt idx="4066">
                  <c:v>43089</c:v>
                </c:pt>
                <c:pt idx="4067">
                  <c:v>43090</c:v>
                </c:pt>
                <c:pt idx="4068">
                  <c:v>43091</c:v>
                </c:pt>
                <c:pt idx="4069">
                  <c:v>43096</c:v>
                </c:pt>
                <c:pt idx="4070">
                  <c:v>43097</c:v>
                </c:pt>
                <c:pt idx="4071">
                  <c:v>43098</c:v>
                </c:pt>
                <c:pt idx="4072">
                  <c:v>43102</c:v>
                </c:pt>
                <c:pt idx="4073">
                  <c:v>43103</c:v>
                </c:pt>
                <c:pt idx="4074">
                  <c:v>43104</c:v>
                </c:pt>
                <c:pt idx="4075">
                  <c:v>43105</c:v>
                </c:pt>
                <c:pt idx="4076">
                  <c:v>43108</c:v>
                </c:pt>
                <c:pt idx="4077">
                  <c:v>43109</c:v>
                </c:pt>
                <c:pt idx="4078">
                  <c:v>43110</c:v>
                </c:pt>
                <c:pt idx="4079">
                  <c:v>43111</c:v>
                </c:pt>
                <c:pt idx="4080">
                  <c:v>43112</c:v>
                </c:pt>
                <c:pt idx="4081">
                  <c:v>43115</c:v>
                </c:pt>
                <c:pt idx="4082">
                  <c:v>43116</c:v>
                </c:pt>
                <c:pt idx="4083">
                  <c:v>43117</c:v>
                </c:pt>
                <c:pt idx="4084">
                  <c:v>43118</c:v>
                </c:pt>
                <c:pt idx="4085">
                  <c:v>43119</c:v>
                </c:pt>
                <c:pt idx="4086">
                  <c:v>43122</c:v>
                </c:pt>
                <c:pt idx="4087">
                  <c:v>43123</c:v>
                </c:pt>
                <c:pt idx="4088">
                  <c:v>43124</c:v>
                </c:pt>
                <c:pt idx="4089">
                  <c:v>43125</c:v>
                </c:pt>
                <c:pt idx="4090">
                  <c:v>43126</c:v>
                </c:pt>
                <c:pt idx="4091">
                  <c:v>43129</c:v>
                </c:pt>
                <c:pt idx="4092">
                  <c:v>43130</c:v>
                </c:pt>
                <c:pt idx="4093">
                  <c:v>43131</c:v>
                </c:pt>
                <c:pt idx="4094">
                  <c:v>43132</c:v>
                </c:pt>
                <c:pt idx="4095">
                  <c:v>43133</c:v>
                </c:pt>
                <c:pt idx="4096">
                  <c:v>43136</c:v>
                </c:pt>
                <c:pt idx="4097">
                  <c:v>43137</c:v>
                </c:pt>
                <c:pt idx="4098">
                  <c:v>43138</c:v>
                </c:pt>
                <c:pt idx="4099">
                  <c:v>43139</c:v>
                </c:pt>
                <c:pt idx="4100">
                  <c:v>43140</c:v>
                </c:pt>
                <c:pt idx="4101">
                  <c:v>43143</c:v>
                </c:pt>
                <c:pt idx="4102">
                  <c:v>43144</c:v>
                </c:pt>
                <c:pt idx="4103">
                  <c:v>43145</c:v>
                </c:pt>
                <c:pt idx="4104">
                  <c:v>43146</c:v>
                </c:pt>
                <c:pt idx="4105">
                  <c:v>43147</c:v>
                </c:pt>
                <c:pt idx="4106">
                  <c:v>43150</c:v>
                </c:pt>
                <c:pt idx="4107">
                  <c:v>43151</c:v>
                </c:pt>
                <c:pt idx="4108">
                  <c:v>43152</c:v>
                </c:pt>
                <c:pt idx="4109">
                  <c:v>43153</c:v>
                </c:pt>
                <c:pt idx="4110">
                  <c:v>43154</c:v>
                </c:pt>
                <c:pt idx="4111">
                  <c:v>43157</c:v>
                </c:pt>
                <c:pt idx="4112">
                  <c:v>43158</c:v>
                </c:pt>
                <c:pt idx="4113">
                  <c:v>43159</c:v>
                </c:pt>
                <c:pt idx="4114">
                  <c:v>43160</c:v>
                </c:pt>
                <c:pt idx="4115">
                  <c:v>43161</c:v>
                </c:pt>
                <c:pt idx="4116">
                  <c:v>43164</c:v>
                </c:pt>
                <c:pt idx="4117">
                  <c:v>43165</c:v>
                </c:pt>
                <c:pt idx="4118">
                  <c:v>43166</c:v>
                </c:pt>
                <c:pt idx="4119">
                  <c:v>43167</c:v>
                </c:pt>
                <c:pt idx="4120">
                  <c:v>43168</c:v>
                </c:pt>
                <c:pt idx="4121">
                  <c:v>43171</c:v>
                </c:pt>
                <c:pt idx="4122">
                  <c:v>43172</c:v>
                </c:pt>
                <c:pt idx="4123">
                  <c:v>43173</c:v>
                </c:pt>
                <c:pt idx="4124">
                  <c:v>43174</c:v>
                </c:pt>
                <c:pt idx="4125">
                  <c:v>43175</c:v>
                </c:pt>
                <c:pt idx="4126">
                  <c:v>43178</c:v>
                </c:pt>
                <c:pt idx="4127">
                  <c:v>43179</c:v>
                </c:pt>
                <c:pt idx="4128">
                  <c:v>43180</c:v>
                </c:pt>
                <c:pt idx="4129">
                  <c:v>43181</c:v>
                </c:pt>
                <c:pt idx="4130">
                  <c:v>43182</c:v>
                </c:pt>
                <c:pt idx="4131">
                  <c:v>43185</c:v>
                </c:pt>
                <c:pt idx="4132">
                  <c:v>43186</c:v>
                </c:pt>
                <c:pt idx="4133">
                  <c:v>43187</c:v>
                </c:pt>
                <c:pt idx="4134">
                  <c:v>43188</c:v>
                </c:pt>
                <c:pt idx="4135">
                  <c:v>43193</c:v>
                </c:pt>
                <c:pt idx="4136">
                  <c:v>43194</c:v>
                </c:pt>
                <c:pt idx="4137">
                  <c:v>43195</c:v>
                </c:pt>
                <c:pt idx="4138">
                  <c:v>43196</c:v>
                </c:pt>
                <c:pt idx="4139">
                  <c:v>43199</c:v>
                </c:pt>
                <c:pt idx="4140">
                  <c:v>43200</c:v>
                </c:pt>
                <c:pt idx="4141">
                  <c:v>43201</c:v>
                </c:pt>
                <c:pt idx="4142">
                  <c:v>43202</c:v>
                </c:pt>
                <c:pt idx="4143">
                  <c:v>43203</c:v>
                </c:pt>
                <c:pt idx="4144">
                  <c:v>43206</c:v>
                </c:pt>
                <c:pt idx="4145">
                  <c:v>43207</c:v>
                </c:pt>
                <c:pt idx="4146">
                  <c:v>43208</c:v>
                </c:pt>
                <c:pt idx="4147">
                  <c:v>43209</c:v>
                </c:pt>
                <c:pt idx="4148">
                  <c:v>43210</c:v>
                </c:pt>
                <c:pt idx="4149">
                  <c:v>43213</c:v>
                </c:pt>
                <c:pt idx="4150">
                  <c:v>43214</c:v>
                </c:pt>
                <c:pt idx="4151">
                  <c:v>43215</c:v>
                </c:pt>
                <c:pt idx="4152">
                  <c:v>43216</c:v>
                </c:pt>
                <c:pt idx="4153">
                  <c:v>43217</c:v>
                </c:pt>
                <c:pt idx="4154">
                  <c:v>43220</c:v>
                </c:pt>
                <c:pt idx="4155">
                  <c:v>43221</c:v>
                </c:pt>
                <c:pt idx="4156">
                  <c:v>43222</c:v>
                </c:pt>
                <c:pt idx="4157">
                  <c:v>43223</c:v>
                </c:pt>
                <c:pt idx="4158">
                  <c:v>43224</c:v>
                </c:pt>
                <c:pt idx="4159">
                  <c:v>43228</c:v>
                </c:pt>
                <c:pt idx="4160">
                  <c:v>43229</c:v>
                </c:pt>
                <c:pt idx="4161">
                  <c:v>43230</c:v>
                </c:pt>
                <c:pt idx="4162">
                  <c:v>43231</c:v>
                </c:pt>
                <c:pt idx="4163">
                  <c:v>43234</c:v>
                </c:pt>
                <c:pt idx="4164">
                  <c:v>43235</c:v>
                </c:pt>
                <c:pt idx="4165">
                  <c:v>43236</c:v>
                </c:pt>
                <c:pt idx="4166">
                  <c:v>43237</c:v>
                </c:pt>
                <c:pt idx="4167">
                  <c:v>43238</c:v>
                </c:pt>
                <c:pt idx="4168">
                  <c:v>43241</c:v>
                </c:pt>
                <c:pt idx="4169">
                  <c:v>43242</c:v>
                </c:pt>
                <c:pt idx="4170">
                  <c:v>43243</c:v>
                </c:pt>
                <c:pt idx="4171">
                  <c:v>43244</c:v>
                </c:pt>
                <c:pt idx="4172">
                  <c:v>43245</c:v>
                </c:pt>
                <c:pt idx="4173">
                  <c:v>43249</c:v>
                </c:pt>
                <c:pt idx="4174">
                  <c:v>43250</c:v>
                </c:pt>
                <c:pt idx="4175">
                  <c:v>43251</c:v>
                </c:pt>
                <c:pt idx="4176">
                  <c:v>43252</c:v>
                </c:pt>
                <c:pt idx="4177">
                  <c:v>43255</c:v>
                </c:pt>
                <c:pt idx="4178">
                  <c:v>43256</c:v>
                </c:pt>
                <c:pt idx="4179">
                  <c:v>43257</c:v>
                </c:pt>
                <c:pt idx="4180">
                  <c:v>43258</c:v>
                </c:pt>
                <c:pt idx="4181">
                  <c:v>43259</c:v>
                </c:pt>
                <c:pt idx="4182">
                  <c:v>43262</c:v>
                </c:pt>
                <c:pt idx="4183">
                  <c:v>43263</c:v>
                </c:pt>
                <c:pt idx="4184">
                  <c:v>43264</c:v>
                </c:pt>
                <c:pt idx="4185">
                  <c:v>43265</c:v>
                </c:pt>
                <c:pt idx="4186">
                  <c:v>43266</c:v>
                </c:pt>
                <c:pt idx="4187">
                  <c:v>43269</c:v>
                </c:pt>
                <c:pt idx="4188">
                  <c:v>43270</c:v>
                </c:pt>
                <c:pt idx="4189">
                  <c:v>43271</c:v>
                </c:pt>
                <c:pt idx="4190">
                  <c:v>43272</c:v>
                </c:pt>
                <c:pt idx="4191">
                  <c:v>43273</c:v>
                </c:pt>
                <c:pt idx="4192">
                  <c:v>43276</c:v>
                </c:pt>
                <c:pt idx="4193">
                  <c:v>43277</c:v>
                </c:pt>
                <c:pt idx="4194">
                  <c:v>43278</c:v>
                </c:pt>
                <c:pt idx="4195">
                  <c:v>43279</c:v>
                </c:pt>
                <c:pt idx="4196">
                  <c:v>43280</c:v>
                </c:pt>
                <c:pt idx="4197">
                  <c:v>43283</c:v>
                </c:pt>
                <c:pt idx="4198">
                  <c:v>43284</c:v>
                </c:pt>
                <c:pt idx="4199">
                  <c:v>43285</c:v>
                </c:pt>
                <c:pt idx="4200">
                  <c:v>43286</c:v>
                </c:pt>
                <c:pt idx="4201">
                  <c:v>43287</c:v>
                </c:pt>
                <c:pt idx="4202">
                  <c:v>43290</c:v>
                </c:pt>
                <c:pt idx="4203">
                  <c:v>43291</c:v>
                </c:pt>
                <c:pt idx="4204">
                  <c:v>43292</c:v>
                </c:pt>
                <c:pt idx="4205">
                  <c:v>43293</c:v>
                </c:pt>
                <c:pt idx="4206">
                  <c:v>43294</c:v>
                </c:pt>
                <c:pt idx="4207">
                  <c:v>43297</c:v>
                </c:pt>
                <c:pt idx="4208">
                  <c:v>43298</c:v>
                </c:pt>
                <c:pt idx="4209">
                  <c:v>43299</c:v>
                </c:pt>
                <c:pt idx="4210">
                  <c:v>43300</c:v>
                </c:pt>
                <c:pt idx="4211">
                  <c:v>43301</c:v>
                </c:pt>
                <c:pt idx="4212">
                  <c:v>43304</c:v>
                </c:pt>
                <c:pt idx="4213">
                  <c:v>43305</c:v>
                </c:pt>
                <c:pt idx="4214">
                  <c:v>43306</c:v>
                </c:pt>
                <c:pt idx="4215">
                  <c:v>43307</c:v>
                </c:pt>
                <c:pt idx="4216">
                  <c:v>43308</c:v>
                </c:pt>
                <c:pt idx="4217">
                  <c:v>43311</c:v>
                </c:pt>
                <c:pt idx="4218">
                  <c:v>43312</c:v>
                </c:pt>
                <c:pt idx="4219">
                  <c:v>43313</c:v>
                </c:pt>
                <c:pt idx="4220">
                  <c:v>43314</c:v>
                </c:pt>
                <c:pt idx="4221">
                  <c:v>43315</c:v>
                </c:pt>
                <c:pt idx="4222">
                  <c:v>43318</c:v>
                </c:pt>
                <c:pt idx="4223">
                  <c:v>43319</c:v>
                </c:pt>
                <c:pt idx="4224">
                  <c:v>43320</c:v>
                </c:pt>
                <c:pt idx="4225">
                  <c:v>43321</c:v>
                </c:pt>
                <c:pt idx="4226">
                  <c:v>43322</c:v>
                </c:pt>
                <c:pt idx="4227">
                  <c:v>43325</c:v>
                </c:pt>
                <c:pt idx="4228">
                  <c:v>43326</c:v>
                </c:pt>
                <c:pt idx="4229">
                  <c:v>43327</c:v>
                </c:pt>
                <c:pt idx="4230">
                  <c:v>43328</c:v>
                </c:pt>
                <c:pt idx="4231">
                  <c:v>43329</c:v>
                </c:pt>
                <c:pt idx="4232">
                  <c:v>43332</c:v>
                </c:pt>
                <c:pt idx="4233">
                  <c:v>43333</c:v>
                </c:pt>
                <c:pt idx="4234">
                  <c:v>43334</c:v>
                </c:pt>
                <c:pt idx="4235">
                  <c:v>43335</c:v>
                </c:pt>
                <c:pt idx="4236">
                  <c:v>43336</c:v>
                </c:pt>
                <c:pt idx="4237">
                  <c:v>43340</c:v>
                </c:pt>
                <c:pt idx="4238">
                  <c:v>43341</c:v>
                </c:pt>
                <c:pt idx="4239">
                  <c:v>43342</c:v>
                </c:pt>
                <c:pt idx="4240">
                  <c:v>43343</c:v>
                </c:pt>
                <c:pt idx="4241">
                  <c:v>43346</c:v>
                </c:pt>
                <c:pt idx="4242">
                  <c:v>43347</c:v>
                </c:pt>
                <c:pt idx="4243">
                  <c:v>43348</c:v>
                </c:pt>
                <c:pt idx="4244">
                  <c:v>43349</c:v>
                </c:pt>
                <c:pt idx="4245">
                  <c:v>43350</c:v>
                </c:pt>
                <c:pt idx="4246">
                  <c:v>43353</c:v>
                </c:pt>
                <c:pt idx="4247">
                  <c:v>43354</c:v>
                </c:pt>
                <c:pt idx="4248">
                  <c:v>43355</c:v>
                </c:pt>
                <c:pt idx="4249">
                  <c:v>43356</c:v>
                </c:pt>
                <c:pt idx="4250">
                  <c:v>43357</c:v>
                </c:pt>
                <c:pt idx="4251">
                  <c:v>43360</c:v>
                </c:pt>
                <c:pt idx="4252">
                  <c:v>43361</c:v>
                </c:pt>
                <c:pt idx="4253">
                  <c:v>43362</c:v>
                </c:pt>
                <c:pt idx="4254">
                  <c:v>43363</c:v>
                </c:pt>
                <c:pt idx="4255">
                  <c:v>43364</c:v>
                </c:pt>
                <c:pt idx="4256">
                  <c:v>43367</c:v>
                </c:pt>
                <c:pt idx="4257">
                  <c:v>43368</c:v>
                </c:pt>
                <c:pt idx="4258">
                  <c:v>43369</c:v>
                </c:pt>
                <c:pt idx="4259">
                  <c:v>43370</c:v>
                </c:pt>
                <c:pt idx="4260">
                  <c:v>43371</c:v>
                </c:pt>
                <c:pt idx="4261">
                  <c:v>43374</c:v>
                </c:pt>
                <c:pt idx="4262">
                  <c:v>43375</c:v>
                </c:pt>
                <c:pt idx="4263">
                  <c:v>43376</c:v>
                </c:pt>
                <c:pt idx="4264">
                  <c:v>43377</c:v>
                </c:pt>
                <c:pt idx="4265">
                  <c:v>43378</c:v>
                </c:pt>
                <c:pt idx="4266">
                  <c:v>43381</c:v>
                </c:pt>
                <c:pt idx="4267">
                  <c:v>43382</c:v>
                </c:pt>
                <c:pt idx="4268">
                  <c:v>43383</c:v>
                </c:pt>
                <c:pt idx="4269">
                  <c:v>43384</c:v>
                </c:pt>
                <c:pt idx="4270">
                  <c:v>43385</c:v>
                </c:pt>
                <c:pt idx="4271">
                  <c:v>43388</c:v>
                </c:pt>
                <c:pt idx="4272">
                  <c:v>43389</c:v>
                </c:pt>
                <c:pt idx="4273">
                  <c:v>43390</c:v>
                </c:pt>
                <c:pt idx="4274">
                  <c:v>43391</c:v>
                </c:pt>
                <c:pt idx="4275">
                  <c:v>43392</c:v>
                </c:pt>
                <c:pt idx="4276">
                  <c:v>43395</c:v>
                </c:pt>
                <c:pt idx="4277">
                  <c:v>43396</c:v>
                </c:pt>
                <c:pt idx="4278">
                  <c:v>43397</c:v>
                </c:pt>
                <c:pt idx="4279">
                  <c:v>43398</c:v>
                </c:pt>
                <c:pt idx="4280">
                  <c:v>43399</c:v>
                </c:pt>
                <c:pt idx="4281">
                  <c:v>43402</c:v>
                </c:pt>
                <c:pt idx="4282">
                  <c:v>43403</c:v>
                </c:pt>
                <c:pt idx="4283">
                  <c:v>43404</c:v>
                </c:pt>
                <c:pt idx="4284">
                  <c:v>43405</c:v>
                </c:pt>
                <c:pt idx="4285">
                  <c:v>43406</c:v>
                </c:pt>
                <c:pt idx="4286">
                  <c:v>43409</c:v>
                </c:pt>
                <c:pt idx="4287">
                  <c:v>43410</c:v>
                </c:pt>
                <c:pt idx="4288">
                  <c:v>43411</c:v>
                </c:pt>
                <c:pt idx="4289">
                  <c:v>43412</c:v>
                </c:pt>
                <c:pt idx="4290">
                  <c:v>43413</c:v>
                </c:pt>
                <c:pt idx="4291">
                  <c:v>43416</c:v>
                </c:pt>
                <c:pt idx="4292">
                  <c:v>43417</c:v>
                </c:pt>
                <c:pt idx="4293">
                  <c:v>43418</c:v>
                </c:pt>
                <c:pt idx="4294">
                  <c:v>43419</c:v>
                </c:pt>
                <c:pt idx="4295">
                  <c:v>43420</c:v>
                </c:pt>
                <c:pt idx="4296">
                  <c:v>43423</c:v>
                </c:pt>
                <c:pt idx="4297">
                  <c:v>43424</c:v>
                </c:pt>
                <c:pt idx="4298">
                  <c:v>43425</c:v>
                </c:pt>
                <c:pt idx="4299">
                  <c:v>43426</c:v>
                </c:pt>
                <c:pt idx="4300">
                  <c:v>43427</c:v>
                </c:pt>
                <c:pt idx="4301">
                  <c:v>43430</c:v>
                </c:pt>
                <c:pt idx="4302">
                  <c:v>43431</c:v>
                </c:pt>
                <c:pt idx="4303">
                  <c:v>43432</c:v>
                </c:pt>
                <c:pt idx="4304">
                  <c:v>43433</c:v>
                </c:pt>
                <c:pt idx="4305">
                  <c:v>43434</c:v>
                </c:pt>
                <c:pt idx="4306">
                  <c:v>43437</c:v>
                </c:pt>
                <c:pt idx="4307">
                  <c:v>43438</c:v>
                </c:pt>
                <c:pt idx="4308">
                  <c:v>43439</c:v>
                </c:pt>
                <c:pt idx="4309">
                  <c:v>43440</c:v>
                </c:pt>
                <c:pt idx="4310">
                  <c:v>43441</c:v>
                </c:pt>
                <c:pt idx="4311">
                  <c:v>43444</c:v>
                </c:pt>
                <c:pt idx="4312">
                  <c:v>43445</c:v>
                </c:pt>
                <c:pt idx="4313">
                  <c:v>43446</c:v>
                </c:pt>
                <c:pt idx="4314">
                  <c:v>43447</c:v>
                </c:pt>
                <c:pt idx="4315">
                  <c:v>43448</c:v>
                </c:pt>
                <c:pt idx="4316">
                  <c:v>43451</c:v>
                </c:pt>
                <c:pt idx="4317">
                  <c:v>43452</c:v>
                </c:pt>
                <c:pt idx="4318">
                  <c:v>43453</c:v>
                </c:pt>
                <c:pt idx="4319">
                  <c:v>43454</c:v>
                </c:pt>
                <c:pt idx="4320">
                  <c:v>43455</c:v>
                </c:pt>
                <c:pt idx="4321">
                  <c:v>43458</c:v>
                </c:pt>
                <c:pt idx="4322">
                  <c:v>43461</c:v>
                </c:pt>
                <c:pt idx="4323">
                  <c:v>43462</c:v>
                </c:pt>
                <c:pt idx="4324">
                  <c:v>43465</c:v>
                </c:pt>
                <c:pt idx="4325">
                  <c:v>43467</c:v>
                </c:pt>
                <c:pt idx="4326">
                  <c:v>43468</c:v>
                </c:pt>
                <c:pt idx="4327">
                  <c:v>43469</c:v>
                </c:pt>
                <c:pt idx="4328">
                  <c:v>43472</c:v>
                </c:pt>
                <c:pt idx="4329">
                  <c:v>43473</c:v>
                </c:pt>
                <c:pt idx="4330">
                  <c:v>43474</c:v>
                </c:pt>
                <c:pt idx="4331">
                  <c:v>43475</c:v>
                </c:pt>
                <c:pt idx="4332">
                  <c:v>43476</c:v>
                </c:pt>
                <c:pt idx="4333">
                  <c:v>43479</c:v>
                </c:pt>
                <c:pt idx="4334">
                  <c:v>43480</c:v>
                </c:pt>
                <c:pt idx="4335">
                  <c:v>43481</c:v>
                </c:pt>
                <c:pt idx="4336">
                  <c:v>43482</c:v>
                </c:pt>
                <c:pt idx="4337">
                  <c:v>43483</c:v>
                </c:pt>
                <c:pt idx="4338">
                  <c:v>43486</c:v>
                </c:pt>
                <c:pt idx="4339">
                  <c:v>43487</c:v>
                </c:pt>
                <c:pt idx="4340">
                  <c:v>43488</c:v>
                </c:pt>
                <c:pt idx="4341">
                  <c:v>43489</c:v>
                </c:pt>
                <c:pt idx="4342">
                  <c:v>43490</c:v>
                </c:pt>
                <c:pt idx="4343">
                  <c:v>43493</c:v>
                </c:pt>
                <c:pt idx="4344">
                  <c:v>43494</c:v>
                </c:pt>
                <c:pt idx="4345">
                  <c:v>43495</c:v>
                </c:pt>
                <c:pt idx="4346">
                  <c:v>43496</c:v>
                </c:pt>
                <c:pt idx="4347">
                  <c:v>43497</c:v>
                </c:pt>
                <c:pt idx="4348">
                  <c:v>43500</c:v>
                </c:pt>
                <c:pt idx="4349">
                  <c:v>43501</c:v>
                </c:pt>
                <c:pt idx="4350">
                  <c:v>43502</c:v>
                </c:pt>
                <c:pt idx="4351">
                  <c:v>43503</c:v>
                </c:pt>
                <c:pt idx="4352">
                  <c:v>43504</c:v>
                </c:pt>
                <c:pt idx="4353">
                  <c:v>43507</c:v>
                </c:pt>
                <c:pt idx="4354">
                  <c:v>43508</c:v>
                </c:pt>
                <c:pt idx="4355">
                  <c:v>43509</c:v>
                </c:pt>
                <c:pt idx="4356">
                  <c:v>43510</c:v>
                </c:pt>
                <c:pt idx="4357">
                  <c:v>43511</c:v>
                </c:pt>
                <c:pt idx="4358">
                  <c:v>43514</c:v>
                </c:pt>
                <c:pt idx="4359">
                  <c:v>43515</c:v>
                </c:pt>
                <c:pt idx="4360">
                  <c:v>43516</c:v>
                </c:pt>
                <c:pt idx="4361">
                  <c:v>43517</c:v>
                </c:pt>
                <c:pt idx="4362">
                  <c:v>43518</c:v>
                </c:pt>
                <c:pt idx="4363">
                  <c:v>43521</c:v>
                </c:pt>
                <c:pt idx="4364">
                  <c:v>43522</c:v>
                </c:pt>
                <c:pt idx="4365">
                  <c:v>43523</c:v>
                </c:pt>
                <c:pt idx="4366">
                  <c:v>43524</c:v>
                </c:pt>
                <c:pt idx="4367">
                  <c:v>43525</c:v>
                </c:pt>
                <c:pt idx="4368">
                  <c:v>43528</c:v>
                </c:pt>
                <c:pt idx="4369">
                  <c:v>43529</c:v>
                </c:pt>
                <c:pt idx="4370">
                  <c:v>43530</c:v>
                </c:pt>
                <c:pt idx="4371">
                  <c:v>43531</c:v>
                </c:pt>
                <c:pt idx="4372">
                  <c:v>43532</c:v>
                </c:pt>
                <c:pt idx="4373">
                  <c:v>43535</c:v>
                </c:pt>
                <c:pt idx="4374">
                  <c:v>43536</c:v>
                </c:pt>
                <c:pt idx="4375">
                  <c:v>43537</c:v>
                </c:pt>
                <c:pt idx="4376">
                  <c:v>43538</c:v>
                </c:pt>
                <c:pt idx="4377">
                  <c:v>43539</c:v>
                </c:pt>
                <c:pt idx="4378">
                  <c:v>43542</c:v>
                </c:pt>
                <c:pt idx="4379">
                  <c:v>43543</c:v>
                </c:pt>
                <c:pt idx="4380">
                  <c:v>43544</c:v>
                </c:pt>
                <c:pt idx="4381">
                  <c:v>43545</c:v>
                </c:pt>
                <c:pt idx="4382">
                  <c:v>43546</c:v>
                </c:pt>
                <c:pt idx="4383">
                  <c:v>43549</c:v>
                </c:pt>
                <c:pt idx="4384">
                  <c:v>43550</c:v>
                </c:pt>
                <c:pt idx="4385">
                  <c:v>43551</c:v>
                </c:pt>
                <c:pt idx="4386">
                  <c:v>43552</c:v>
                </c:pt>
                <c:pt idx="4387">
                  <c:v>43553</c:v>
                </c:pt>
                <c:pt idx="4388">
                  <c:v>43556</c:v>
                </c:pt>
                <c:pt idx="4389">
                  <c:v>43557</c:v>
                </c:pt>
                <c:pt idx="4390">
                  <c:v>43558</c:v>
                </c:pt>
                <c:pt idx="4391">
                  <c:v>43559</c:v>
                </c:pt>
                <c:pt idx="4392">
                  <c:v>43560</c:v>
                </c:pt>
                <c:pt idx="4393">
                  <c:v>43563</c:v>
                </c:pt>
                <c:pt idx="4394">
                  <c:v>43564</c:v>
                </c:pt>
                <c:pt idx="4395">
                  <c:v>43565</c:v>
                </c:pt>
                <c:pt idx="4396">
                  <c:v>43566</c:v>
                </c:pt>
                <c:pt idx="4397">
                  <c:v>43567</c:v>
                </c:pt>
                <c:pt idx="4398">
                  <c:v>43570</c:v>
                </c:pt>
                <c:pt idx="4399">
                  <c:v>43571</c:v>
                </c:pt>
                <c:pt idx="4400">
                  <c:v>43572</c:v>
                </c:pt>
                <c:pt idx="4401">
                  <c:v>43573</c:v>
                </c:pt>
                <c:pt idx="4402">
                  <c:v>43578</c:v>
                </c:pt>
                <c:pt idx="4403">
                  <c:v>43579</c:v>
                </c:pt>
                <c:pt idx="4404">
                  <c:v>43580</c:v>
                </c:pt>
                <c:pt idx="4405">
                  <c:v>43581</c:v>
                </c:pt>
                <c:pt idx="4406">
                  <c:v>43584</c:v>
                </c:pt>
                <c:pt idx="4407">
                  <c:v>43585</c:v>
                </c:pt>
                <c:pt idx="4408">
                  <c:v>43586</c:v>
                </c:pt>
                <c:pt idx="4409">
                  <c:v>43587</c:v>
                </c:pt>
                <c:pt idx="4410">
                  <c:v>43588</c:v>
                </c:pt>
                <c:pt idx="4411">
                  <c:v>43592</c:v>
                </c:pt>
                <c:pt idx="4412">
                  <c:v>43593</c:v>
                </c:pt>
                <c:pt idx="4413">
                  <c:v>43594</c:v>
                </c:pt>
                <c:pt idx="4414">
                  <c:v>43595</c:v>
                </c:pt>
                <c:pt idx="4415">
                  <c:v>43598</c:v>
                </c:pt>
                <c:pt idx="4416">
                  <c:v>43599</c:v>
                </c:pt>
                <c:pt idx="4417">
                  <c:v>43600</c:v>
                </c:pt>
                <c:pt idx="4418">
                  <c:v>43601</c:v>
                </c:pt>
                <c:pt idx="4419">
                  <c:v>43602</c:v>
                </c:pt>
                <c:pt idx="4420">
                  <c:v>43605</c:v>
                </c:pt>
                <c:pt idx="4421">
                  <c:v>43606</c:v>
                </c:pt>
                <c:pt idx="4422">
                  <c:v>43607</c:v>
                </c:pt>
                <c:pt idx="4423">
                  <c:v>43608</c:v>
                </c:pt>
                <c:pt idx="4424">
                  <c:v>43609</c:v>
                </c:pt>
                <c:pt idx="4425">
                  <c:v>43613</c:v>
                </c:pt>
                <c:pt idx="4426">
                  <c:v>43614</c:v>
                </c:pt>
                <c:pt idx="4427">
                  <c:v>43615</c:v>
                </c:pt>
                <c:pt idx="4428">
                  <c:v>43616</c:v>
                </c:pt>
                <c:pt idx="4429">
                  <c:v>43619</c:v>
                </c:pt>
                <c:pt idx="4430">
                  <c:v>43620</c:v>
                </c:pt>
                <c:pt idx="4431">
                  <c:v>43621</c:v>
                </c:pt>
                <c:pt idx="4432">
                  <c:v>43622</c:v>
                </c:pt>
                <c:pt idx="4433">
                  <c:v>43623</c:v>
                </c:pt>
                <c:pt idx="4434">
                  <c:v>43626</c:v>
                </c:pt>
                <c:pt idx="4435">
                  <c:v>43627</c:v>
                </c:pt>
                <c:pt idx="4436">
                  <c:v>43628</c:v>
                </c:pt>
                <c:pt idx="4437">
                  <c:v>43629</c:v>
                </c:pt>
                <c:pt idx="4438">
                  <c:v>43630</c:v>
                </c:pt>
                <c:pt idx="4439">
                  <c:v>43633</c:v>
                </c:pt>
                <c:pt idx="4440">
                  <c:v>43634</c:v>
                </c:pt>
                <c:pt idx="4441">
                  <c:v>43635</c:v>
                </c:pt>
                <c:pt idx="4442">
                  <c:v>43636</c:v>
                </c:pt>
                <c:pt idx="4443">
                  <c:v>43637</c:v>
                </c:pt>
                <c:pt idx="4444">
                  <c:v>43640</c:v>
                </c:pt>
                <c:pt idx="4445">
                  <c:v>43641</c:v>
                </c:pt>
                <c:pt idx="4446">
                  <c:v>43642</c:v>
                </c:pt>
                <c:pt idx="4447">
                  <c:v>43643</c:v>
                </c:pt>
                <c:pt idx="4448">
                  <c:v>43644</c:v>
                </c:pt>
                <c:pt idx="4449">
                  <c:v>43647</c:v>
                </c:pt>
                <c:pt idx="4450">
                  <c:v>43648</c:v>
                </c:pt>
                <c:pt idx="4451">
                  <c:v>43649</c:v>
                </c:pt>
                <c:pt idx="4452">
                  <c:v>43650</c:v>
                </c:pt>
                <c:pt idx="4453">
                  <c:v>43651</c:v>
                </c:pt>
                <c:pt idx="4454">
                  <c:v>43654</c:v>
                </c:pt>
                <c:pt idx="4455">
                  <c:v>43655</c:v>
                </c:pt>
                <c:pt idx="4456">
                  <c:v>43656</c:v>
                </c:pt>
                <c:pt idx="4457">
                  <c:v>43657</c:v>
                </c:pt>
                <c:pt idx="4458">
                  <c:v>43658</c:v>
                </c:pt>
                <c:pt idx="4459">
                  <c:v>43661</c:v>
                </c:pt>
                <c:pt idx="4460">
                  <c:v>43662</c:v>
                </c:pt>
                <c:pt idx="4461">
                  <c:v>43663</c:v>
                </c:pt>
                <c:pt idx="4462">
                  <c:v>43664</c:v>
                </c:pt>
                <c:pt idx="4463">
                  <c:v>43665</c:v>
                </c:pt>
                <c:pt idx="4464">
                  <c:v>43668</c:v>
                </c:pt>
                <c:pt idx="4465">
                  <c:v>43669</c:v>
                </c:pt>
                <c:pt idx="4466">
                  <c:v>43670</c:v>
                </c:pt>
                <c:pt idx="4467">
                  <c:v>43671</c:v>
                </c:pt>
                <c:pt idx="4468">
                  <c:v>43672</c:v>
                </c:pt>
                <c:pt idx="4469">
                  <c:v>43675</c:v>
                </c:pt>
                <c:pt idx="4470">
                  <c:v>43676</c:v>
                </c:pt>
                <c:pt idx="4471">
                  <c:v>43677</c:v>
                </c:pt>
                <c:pt idx="4472">
                  <c:v>43678</c:v>
                </c:pt>
                <c:pt idx="4473">
                  <c:v>43679</c:v>
                </c:pt>
                <c:pt idx="4474">
                  <c:v>43682</c:v>
                </c:pt>
                <c:pt idx="4475">
                  <c:v>43683</c:v>
                </c:pt>
                <c:pt idx="4476">
                  <c:v>43684</c:v>
                </c:pt>
                <c:pt idx="4477">
                  <c:v>43685</c:v>
                </c:pt>
                <c:pt idx="4478">
                  <c:v>43686</c:v>
                </c:pt>
                <c:pt idx="4479">
                  <c:v>43689</c:v>
                </c:pt>
                <c:pt idx="4480">
                  <c:v>43690</c:v>
                </c:pt>
                <c:pt idx="4481">
                  <c:v>43691</c:v>
                </c:pt>
                <c:pt idx="4482">
                  <c:v>43692</c:v>
                </c:pt>
                <c:pt idx="4483">
                  <c:v>43693</c:v>
                </c:pt>
                <c:pt idx="4484">
                  <c:v>43696</c:v>
                </c:pt>
                <c:pt idx="4485">
                  <c:v>43697</c:v>
                </c:pt>
                <c:pt idx="4486">
                  <c:v>43698</c:v>
                </c:pt>
                <c:pt idx="4487">
                  <c:v>43699</c:v>
                </c:pt>
                <c:pt idx="4488">
                  <c:v>43700</c:v>
                </c:pt>
                <c:pt idx="4489">
                  <c:v>43704</c:v>
                </c:pt>
                <c:pt idx="4490">
                  <c:v>43705</c:v>
                </c:pt>
                <c:pt idx="4491">
                  <c:v>43706</c:v>
                </c:pt>
                <c:pt idx="4492">
                  <c:v>43707</c:v>
                </c:pt>
                <c:pt idx="4493">
                  <c:v>43710</c:v>
                </c:pt>
                <c:pt idx="4494">
                  <c:v>43711</c:v>
                </c:pt>
                <c:pt idx="4495">
                  <c:v>43712</c:v>
                </c:pt>
                <c:pt idx="4496">
                  <c:v>43713</c:v>
                </c:pt>
                <c:pt idx="4497">
                  <c:v>43714</c:v>
                </c:pt>
                <c:pt idx="4498">
                  <c:v>43717</c:v>
                </c:pt>
                <c:pt idx="4499">
                  <c:v>43718</c:v>
                </c:pt>
                <c:pt idx="4500">
                  <c:v>43719</c:v>
                </c:pt>
                <c:pt idx="4501">
                  <c:v>43720</c:v>
                </c:pt>
                <c:pt idx="4502">
                  <c:v>43721</c:v>
                </c:pt>
                <c:pt idx="4503">
                  <c:v>43724</c:v>
                </c:pt>
                <c:pt idx="4504">
                  <c:v>43725</c:v>
                </c:pt>
                <c:pt idx="4505">
                  <c:v>43726</c:v>
                </c:pt>
                <c:pt idx="4506">
                  <c:v>43727</c:v>
                </c:pt>
                <c:pt idx="4507">
                  <c:v>43728</c:v>
                </c:pt>
                <c:pt idx="4508">
                  <c:v>43731</c:v>
                </c:pt>
                <c:pt idx="4509">
                  <c:v>43732</c:v>
                </c:pt>
                <c:pt idx="4510">
                  <c:v>43733</c:v>
                </c:pt>
                <c:pt idx="4511">
                  <c:v>43734</c:v>
                </c:pt>
                <c:pt idx="4512">
                  <c:v>43735</c:v>
                </c:pt>
                <c:pt idx="4513">
                  <c:v>43738</c:v>
                </c:pt>
                <c:pt idx="4514">
                  <c:v>43739</c:v>
                </c:pt>
                <c:pt idx="4515">
                  <c:v>43740</c:v>
                </c:pt>
                <c:pt idx="4516">
                  <c:v>43741</c:v>
                </c:pt>
                <c:pt idx="4517">
                  <c:v>43742</c:v>
                </c:pt>
                <c:pt idx="4518">
                  <c:v>43745</c:v>
                </c:pt>
                <c:pt idx="4519">
                  <c:v>43746</c:v>
                </c:pt>
                <c:pt idx="4520">
                  <c:v>43747</c:v>
                </c:pt>
                <c:pt idx="4521">
                  <c:v>43748</c:v>
                </c:pt>
                <c:pt idx="4522">
                  <c:v>43749</c:v>
                </c:pt>
                <c:pt idx="4523">
                  <c:v>43752</c:v>
                </c:pt>
                <c:pt idx="4524">
                  <c:v>43753</c:v>
                </c:pt>
                <c:pt idx="4525">
                  <c:v>43754</c:v>
                </c:pt>
                <c:pt idx="4526">
                  <c:v>43755</c:v>
                </c:pt>
                <c:pt idx="4527">
                  <c:v>43756</c:v>
                </c:pt>
                <c:pt idx="4528">
                  <c:v>43759</c:v>
                </c:pt>
                <c:pt idx="4529">
                  <c:v>43760</c:v>
                </c:pt>
                <c:pt idx="4530">
                  <c:v>43761</c:v>
                </c:pt>
                <c:pt idx="4531">
                  <c:v>43762</c:v>
                </c:pt>
                <c:pt idx="4532">
                  <c:v>43763</c:v>
                </c:pt>
                <c:pt idx="4533">
                  <c:v>43766</c:v>
                </c:pt>
                <c:pt idx="4534">
                  <c:v>43767</c:v>
                </c:pt>
                <c:pt idx="4535">
                  <c:v>43768</c:v>
                </c:pt>
                <c:pt idx="4536">
                  <c:v>43769</c:v>
                </c:pt>
                <c:pt idx="4537">
                  <c:v>43770</c:v>
                </c:pt>
                <c:pt idx="4538">
                  <c:v>43773</c:v>
                </c:pt>
                <c:pt idx="4539">
                  <c:v>43774</c:v>
                </c:pt>
                <c:pt idx="4540">
                  <c:v>43775</c:v>
                </c:pt>
              </c:numCache>
            </c:numRef>
          </c:cat>
          <c:val>
            <c:numRef>
              <c:f>Feuil1!$B$2:$B$4542</c:f>
              <c:numCache>
                <c:formatCode>0.0</c:formatCode>
                <c:ptCount val="4541"/>
                <c:pt idx="0">
                  <c:v>22.56</c:v>
                </c:pt>
                <c:pt idx="1">
                  <c:v>22.78</c:v>
                </c:pt>
                <c:pt idx="2">
                  <c:v>22.9</c:v>
                </c:pt>
                <c:pt idx="3" formatCode="0.00">
                  <c:v>23.39</c:v>
                </c:pt>
                <c:pt idx="4" formatCode="0.00">
                  <c:v>23.44</c:v>
                </c:pt>
                <c:pt idx="5" formatCode="0.00">
                  <c:v>23.4</c:v>
                </c:pt>
                <c:pt idx="6" formatCode="0.00">
                  <c:v>24.96</c:v>
                </c:pt>
                <c:pt idx="7" formatCode="0.00">
                  <c:v>25.1</c:v>
                </c:pt>
                <c:pt idx="8" formatCode="0.00">
                  <c:v>24.29</c:v>
                </c:pt>
                <c:pt idx="9" formatCode="0.00">
                  <c:v>24.18</c:v>
                </c:pt>
                <c:pt idx="10" formatCode="0.00">
                  <c:v>24.99</c:v>
                </c:pt>
                <c:pt idx="11" formatCode="0.00">
                  <c:v>26.05</c:v>
                </c:pt>
                <c:pt idx="12" formatCode="0.00">
                  <c:v>26.05</c:v>
                </c:pt>
                <c:pt idx="13" formatCode="0.00">
                  <c:v>25.52</c:v>
                </c:pt>
                <c:pt idx="14" formatCode="0.00">
                  <c:v>25.45</c:v>
                </c:pt>
                <c:pt idx="15" formatCode="0.00">
                  <c:v>25.45</c:v>
                </c:pt>
                <c:pt idx="16" formatCode="0.00">
                  <c:v>23.5</c:v>
                </c:pt>
                <c:pt idx="17" formatCode="0.00">
                  <c:v>23.9</c:v>
                </c:pt>
                <c:pt idx="18" formatCode="0.00">
                  <c:v>23.6</c:v>
                </c:pt>
                <c:pt idx="19" formatCode="0.00">
                  <c:v>23.4</c:v>
                </c:pt>
                <c:pt idx="20" formatCode="0.00">
                  <c:v>23.2</c:v>
                </c:pt>
                <c:pt idx="21" formatCode="0.00">
                  <c:v>22.94</c:v>
                </c:pt>
                <c:pt idx="22" formatCode="0.00">
                  <c:v>22.92</c:v>
                </c:pt>
                <c:pt idx="23" formatCode="0.00">
                  <c:v>22.85</c:v>
                </c:pt>
                <c:pt idx="24" formatCode="0.00">
                  <c:v>22.69</c:v>
                </c:pt>
                <c:pt idx="25" formatCode="0.00">
                  <c:v>22.93</c:v>
                </c:pt>
                <c:pt idx="26" formatCode="0.00">
                  <c:v>23.15</c:v>
                </c:pt>
                <c:pt idx="27" formatCode="0.00">
                  <c:v>23.15</c:v>
                </c:pt>
                <c:pt idx="28" formatCode="0.00">
                  <c:v>23</c:v>
                </c:pt>
                <c:pt idx="29" formatCode="0.00">
                  <c:v>23.04</c:v>
                </c:pt>
                <c:pt idx="30" formatCode="0.00">
                  <c:v>23.09</c:v>
                </c:pt>
                <c:pt idx="31" formatCode="0.00">
                  <c:v>23.1</c:v>
                </c:pt>
                <c:pt idx="32" formatCode="0.00">
                  <c:v>23.19</c:v>
                </c:pt>
                <c:pt idx="33" formatCode="0.00">
                  <c:v>23.29</c:v>
                </c:pt>
                <c:pt idx="34" formatCode="0.00">
                  <c:v>23.27</c:v>
                </c:pt>
                <c:pt idx="35" formatCode="0.00">
                  <c:v>23.37</c:v>
                </c:pt>
                <c:pt idx="36" formatCode="0.00">
                  <c:v>23.43</c:v>
                </c:pt>
                <c:pt idx="37" formatCode="0.00">
                  <c:v>23.35</c:v>
                </c:pt>
                <c:pt idx="38" formatCode="0.00">
                  <c:v>23.24</c:v>
                </c:pt>
                <c:pt idx="39" formatCode="0.00">
                  <c:v>23.19</c:v>
                </c:pt>
                <c:pt idx="40" formatCode="0.00">
                  <c:v>23.08</c:v>
                </c:pt>
                <c:pt idx="41" formatCode="0.00">
                  <c:v>22.86</c:v>
                </c:pt>
                <c:pt idx="42" formatCode="0.00">
                  <c:v>22.95</c:v>
                </c:pt>
                <c:pt idx="43" formatCode="0.00">
                  <c:v>22.95</c:v>
                </c:pt>
                <c:pt idx="44" formatCode="0.00">
                  <c:v>23.14</c:v>
                </c:pt>
                <c:pt idx="45" formatCode="0.00">
                  <c:v>23.19</c:v>
                </c:pt>
                <c:pt idx="46" formatCode="0.00">
                  <c:v>23.28</c:v>
                </c:pt>
                <c:pt idx="47" formatCode="0.00">
                  <c:v>23.22</c:v>
                </c:pt>
                <c:pt idx="48" formatCode="0.00">
                  <c:v>23.2</c:v>
                </c:pt>
                <c:pt idx="49" formatCode="0.00">
                  <c:v>23</c:v>
                </c:pt>
                <c:pt idx="50" formatCode="0.00">
                  <c:v>22.95</c:v>
                </c:pt>
                <c:pt idx="51" formatCode="0.00">
                  <c:v>22.83</c:v>
                </c:pt>
                <c:pt idx="52" formatCode="0.00">
                  <c:v>22.84</c:v>
                </c:pt>
                <c:pt idx="53" formatCode="0.00">
                  <c:v>22.84</c:v>
                </c:pt>
                <c:pt idx="54" formatCode="0.00">
                  <c:v>22.88</c:v>
                </c:pt>
                <c:pt idx="55" formatCode="0.00">
                  <c:v>22.89</c:v>
                </c:pt>
                <c:pt idx="56" formatCode="0.00">
                  <c:v>22.85</c:v>
                </c:pt>
                <c:pt idx="57" formatCode="0.00">
                  <c:v>23</c:v>
                </c:pt>
                <c:pt idx="58" formatCode="0.00">
                  <c:v>22.9</c:v>
                </c:pt>
                <c:pt idx="59" formatCode="0.00">
                  <c:v>22.86</c:v>
                </c:pt>
                <c:pt idx="60" formatCode="0.00">
                  <c:v>22.86</c:v>
                </c:pt>
                <c:pt idx="61" formatCode="0.00">
                  <c:v>22.92</c:v>
                </c:pt>
                <c:pt idx="62" formatCode="0.00">
                  <c:v>22.92</c:v>
                </c:pt>
                <c:pt idx="63" formatCode="0.00">
                  <c:v>23.03</c:v>
                </c:pt>
                <c:pt idx="64" formatCode="0.00">
                  <c:v>23.06</c:v>
                </c:pt>
                <c:pt idx="65" formatCode="0.00">
                  <c:v>23.1</c:v>
                </c:pt>
                <c:pt idx="66" formatCode="0.00">
                  <c:v>23.17</c:v>
                </c:pt>
                <c:pt idx="67" formatCode="0.00">
                  <c:v>23.024999999999999</c:v>
                </c:pt>
                <c:pt idx="68" formatCode="0.00">
                  <c:v>23.024999999999999</c:v>
                </c:pt>
                <c:pt idx="69" formatCode="0.00">
                  <c:v>22.93</c:v>
                </c:pt>
                <c:pt idx="70" formatCode="0.00">
                  <c:v>23.04</c:v>
                </c:pt>
                <c:pt idx="71" formatCode="0.00">
                  <c:v>23.03</c:v>
                </c:pt>
                <c:pt idx="72" formatCode="0.00">
                  <c:v>23</c:v>
                </c:pt>
                <c:pt idx="73" formatCode="0.00">
                  <c:v>23.06</c:v>
                </c:pt>
                <c:pt idx="74" formatCode="0.00">
                  <c:v>23.07</c:v>
                </c:pt>
                <c:pt idx="75" formatCode="0.00">
                  <c:v>23.04</c:v>
                </c:pt>
                <c:pt idx="76" formatCode="0.00">
                  <c:v>23.12</c:v>
                </c:pt>
                <c:pt idx="77" formatCode="0.00">
                  <c:v>23.09</c:v>
                </c:pt>
                <c:pt idx="78" formatCode="0.00">
                  <c:v>23.09</c:v>
                </c:pt>
                <c:pt idx="79" formatCode="0.00">
                  <c:v>23.16</c:v>
                </c:pt>
                <c:pt idx="80" formatCode="0.00">
                  <c:v>23.13</c:v>
                </c:pt>
                <c:pt idx="81" formatCode="0.00">
                  <c:v>23.12</c:v>
                </c:pt>
                <c:pt idx="82" formatCode="0.00">
                  <c:v>23.18</c:v>
                </c:pt>
                <c:pt idx="83" formatCode="0.00">
                  <c:v>23.14</c:v>
                </c:pt>
                <c:pt idx="84" formatCode="0.00">
                  <c:v>23.3</c:v>
                </c:pt>
                <c:pt idx="85" formatCode="0.00">
                  <c:v>23.29</c:v>
                </c:pt>
                <c:pt idx="86" formatCode="0.00">
                  <c:v>23.36</c:v>
                </c:pt>
                <c:pt idx="87" formatCode="0.00">
                  <c:v>23.3</c:v>
                </c:pt>
                <c:pt idx="88" formatCode="0.00">
                  <c:v>23.19</c:v>
                </c:pt>
                <c:pt idx="89" formatCode="0.00">
                  <c:v>23.21</c:v>
                </c:pt>
                <c:pt idx="90" formatCode="0.00">
                  <c:v>23.23</c:v>
                </c:pt>
                <c:pt idx="91" formatCode="0.00">
                  <c:v>23.25</c:v>
                </c:pt>
                <c:pt idx="92" formatCode="0.00">
                  <c:v>23.32</c:v>
                </c:pt>
                <c:pt idx="93" formatCode="0.00">
                  <c:v>23.44</c:v>
                </c:pt>
                <c:pt idx="94" formatCode="0.00">
                  <c:v>23.34</c:v>
                </c:pt>
                <c:pt idx="95" formatCode="0.00">
                  <c:v>23.48</c:v>
                </c:pt>
                <c:pt idx="96" formatCode="0.00">
                  <c:v>23.33</c:v>
                </c:pt>
                <c:pt idx="97" formatCode="0.00">
                  <c:v>23.44</c:v>
                </c:pt>
                <c:pt idx="98" formatCode="0.00">
                  <c:v>23.5</c:v>
                </c:pt>
                <c:pt idx="99" formatCode="0.00">
                  <c:v>23.5</c:v>
                </c:pt>
                <c:pt idx="100" formatCode="0.00">
                  <c:v>23.48</c:v>
                </c:pt>
                <c:pt idx="101" formatCode="0.00">
                  <c:v>23.42</c:v>
                </c:pt>
                <c:pt idx="102" formatCode="0.00">
                  <c:v>23.43</c:v>
                </c:pt>
                <c:pt idx="103" formatCode="0.00">
                  <c:v>23.54</c:v>
                </c:pt>
                <c:pt idx="104" formatCode="0.00">
                  <c:v>23.54</c:v>
                </c:pt>
                <c:pt idx="105" formatCode="0.00">
                  <c:v>23.69</c:v>
                </c:pt>
                <c:pt idx="106" formatCode="0.00">
                  <c:v>23.574999999999999</c:v>
                </c:pt>
                <c:pt idx="107" formatCode="0.00">
                  <c:v>23.55</c:v>
                </c:pt>
                <c:pt idx="108" formatCode="0.00">
                  <c:v>23.51</c:v>
                </c:pt>
                <c:pt idx="109" formatCode="0.00">
                  <c:v>23.434999999999999</c:v>
                </c:pt>
                <c:pt idx="110" formatCode="0.00">
                  <c:v>23.434999999999999</c:v>
                </c:pt>
                <c:pt idx="111" formatCode="0.00">
                  <c:v>23.434999999999999</c:v>
                </c:pt>
                <c:pt idx="112" formatCode="0.00">
                  <c:v>23.375</c:v>
                </c:pt>
                <c:pt idx="113" formatCode="0.00">
                  <c:v>23.38</c:v>
                </c:pt>
                <c:pt idx="114" formatCode="0.00">
                  <c:v>23.52</c:v>
                </c:pt>
                <c:pt idx="115" formatCode="0.00">
                  <c:v>23.5</c:v>
                </c:pt>
                <c:pt idx="116" formatCode="0.00">
                  <c:v>23.48</c:v>
                </c:pt>
                <c:pt idx="117" formatCode="0.00">
                  <c:v>23.51</c:v>
                </c:pt>
                <c:pt idx="118" formatCode="0.00">
                  <c:v>23.39</c:v>
                </c:pt>
                <c:pt idx="119" formatCode="0.00">
                  <c:v>23.37</c:v>
                </c:pt>
                <c:pt idx="120" formatCode="0.00">
                  <c:v>23.24</c:v>
                </c:pt>
                <c:pt idx="121" formatCode="0.00">
                  <c:v>23.38</c:v>
                </c:pt>
                <c:pt idx="122" formatCode="0.00">
                  <c:v>23.33</c:v>
                </c:pt>
                <c:pt idx="123" formatCode="0.00">
                  <c:v>23.3</c:v>
                </c:pt>
                <c:pt idx="124" formatCode="0.00">
                  <c:v>23.36</c:v>
                </c:pt>
                <c:pt idx="125" formatCode="0.00">
                  <c:v>23.37</c:v>
                </c:pt>
                <c:pt idx="126" formatCode="0.00">
                  <c:v>23.4</c:v>
                </c:pt>
                <c:pt idx="127" formatCode="0.00">
                  <c:v>23.43</c:v>
                </c:pt>
                <c:pt idx="128" formatCode="0.00">
                  <c:v>23.36</c:v>
                </c:pt>
                <c:pt idx="129" formatCode="0.00">
                  <c:v>23.41</c:v>
                </c:pt>
                <c:pt idx="130" formatCode="0.00">
                  <c:v>23.43</c:v>
                </c:pt>
                <c:pt idx="131" formatCode="0.00">
                  <c:v>23.43</c:v>
                </c:pt>
                <c:pt idx="132" formatCode="0.00">
                  <c:v>23.54</c:v>
                </c:pt>
                <c:pt idx="133" formatCode="0.00">
                  <c:v>23.41</c:v>
                </c:pt>
                <c:pt idx="134" formatCode="0.00">
                  <c:v>23.31</c:v>
                </c:pt>
                <c:pt idx="135" formatCode="0.00">
                  <c:v>23.36</c:v>
                </c:pt>
                <c:pt idx="136" formatCode="0.00">
                  <c:v>23.32</c:v>
                </c:pt>
                <c:pt idx="137" formatCode="0.00">
                  <c:v>23.12</c:v>
                </c:pt>
                <c:pt idx="138" formatCode="0.00">
                  <c:v>23.18</c:v>
                </c:pt>
                <c:pt idx="139" formatCode="0.00">
                  <c:v>23.22</c:v>
                </c:pt>
                <c:pt idx="140" formatCode="0.00">
                  <c:v>23.31</c:v>
                </c:pt>
                <c:pt idx="141" formatCode="0.00">
                  <c:v>23.28</c:v>
                </c:pt>
                <c:pt idx="142" formatCode="0.00">
                  <c:v>23.3</c:v>
                </c:pt>
                <c:pt idx="143" formatCode="0.00">
                  <c:v>23.31</c:v>
                </c:pt>
                <c:pt idx="144" formatCode="0.00">
                  <c:v>23.39</c:v>
                </c:pt>
                <c:pt idx="145" formatCode="0.00">
                  <c:v>23.37</c:v>
                </c:pt>
                <c:pt idx="146" formatCode="0.00">
                  <c:v>23.335000000000001</c:v>
                </c:pt>
                <c:pt idx="147" formatCode="0.00">
                  <c:v>23.395</c:v>
                </c:pt>
                <c:pt idx="148" formatCode="0.00">
                  <c:v>23.3</c:v>
                </c:pt>
                <c:pt idx="149" formatCode="0.00">
                  <c:v>23.25</c:v>
                </c:pt>
                <c:pt idx="150" formatCode="0.00">
                  <c:v>23.26</c:v>
                </c:pt>
                <c:pt idx="151" formatCode="0.00">
                  <c:v>23.3</c:v>
                </c:pt>
                <c:pt idx="152" formatCode="0.00">
                  <c:v>23.26</c:v>
                </c:pt>
                <c:pt idx="153" formatCode="0.00">
                  <c:v>23.26</c:v>
                </c:pt>
                <c:pt idx="154" formatCode="0.00">
                  <c:v>23.25</c:v>
                </c:pt>
                <c:pt idx="155" formatCode="0.00">
                  <c:v>23.31</c:v>
                </c:pt>
                <c:pt idx="156" formatCode="0.00">
                  <c:v>23.3</c:v>
                </c:pt>
                <c:pt idx="157" formatCode="0.00">
                  <c:v>23.36</c:v>
                </c:pt>
                <c:pt idx="158" formatCode="0.00">
                  <c:v>23.44</c:v>
                </c:pt>
                <c:pt idx="159" formatCode="0.00">
                  <c:v>23.41</c:v>
                </c:pt>
                <c:pt idx="160" formatCode="0.00">
                  <c:v>23.405000000000001</c:v>
                </c:pt>
                <c:pt idx="161" formatCode="0.00">
                  <c:v>23.53</c:v>
                </c:pt>
                <c:pt idx="162" formatCode="0.00">
                  <c:v>23.54</c:v>
                </c:pt>
                <c:pt idx="163" formatCode="0.00">
                  <c:v>23.51</c:v>
                </c:pt>
                <c:pt idx="164" formatCode="0.00">
                  <c:v>23.43</c:v>
                </c:pt>
                <c:pt idx="165" formatCode="0.00">
                  <c:v>23.38</c:v>
                </c:pt>
                <c:pt idx="166" formatCode="0.00">
                  <c:v>23.41</c:v>
                </c:pt>
                <c:pt idx="167" formatCode="0.00">
                  <c:v>23.42</c:v>
                </c:pt>
                <c:pt idx="168" formatCode="0.00">
                  <c:v>23.37</c:v>
                </c:pt>
                <c:pt idx="169" formatCode="0.00">
                  <c:v>23.22</c:v>
                </c:pt>
                <c:pt idx="170" formatCode="0.00">
                  <c:v>23.15</c:v>
                </c:pt>
                <c:pt idx="171" formatCode="0.00">
                  <c:v>23.18</c:v>
                </c:pt>
                <c:pt idx="172" formatCode="0.00">
                  <c:v>23.19</c:v>
                </c:pt>
                <c:pt idx="173" formatCode="0.00">
                  <c:v>23.18</c:v>
                </c:pt>
                <c:pt idx="174" formatCode="0.00">
                  <c:v>23.08</c:v>
                </c:pt>
                <c:pt idx="175" formatCode="0.00">
                  <c:v>22.98</c:v>
                </c:pt>
                <c:pt idx="176" formatCode="0.00">
                  <c:v>22.95</c:v>
                </c:pt>
                <c:pt idx="177" formatCode="0.00">
                  <c:v>23.03</c:v>
                </c:pt>
                <c:pt idx="178" formatCode="0.00">
                  <c:v>23.14</c:v>
                </c:pt>
                <c:pt idx="179" formatCode="0.00">
                  <c:v>23.11</c:v>
                </c:pt>
                <c:pt idx="180" formatCode="0.00">
                  <c:v>23.08</c:v>
                </c:pt>
                <c:pt idx="181" formatCode="0.00">
                  <c:v>23.09</c:v>
                </c:pt>
                <c:pt idx="182" formatCode="0.00">
                  <c:v>23.15</c:v>
                </c:pt>
                <c:pt idx="183" formatCode="0.00">
                  <c:v>23.16</c:v>
                </c:pt>
                <c:pt idx="184" formatCode="0.00">
                  <c:v>23.14</c:v>
                </c:pt>
                <c:pt idx="185" formatCode="0.00">
                  <c:v>23.14</c:v>
                </c:pt>
                <c:pt idx="186" formatCode="0.00">
                  <c:v>23.1</c:v>
                </c:pt>
                <c:pt idx="187" formatCode="0.00">
                  <c:v>23.03</c:v>
                </c:pt>
                <c:pt idx="188" formatCode="0.00">
                  <c:v>23.11</c:v>
                </c:pt>
                <c:pt idx="189" formatCode="0.00">
                  <c:v>22.99</c:v>
                </c:pt>
                <c:pt idx="190" formatCode="0.00">
                  <c:v>23.1</c:v>
                </c:pt>
                <c:pt idx="191" formatCode="0.00">
                  <c:v>23.12</c:v>
                </c:pt>
                <c:pt idx="192" formatCode="0.00">
                  <c:v>22.96</c:v>
                </c:pt>
                <c:pt idx="193" formatCode="0.00">
                  <c:v>22.93</c:v>
                </c:pt>
                <c:pt idx="194" formatCode="0.00">
                  <c:v>23.04</c:v>
                </c:pt>
                <c:pt idx="195" formatCode="0.00">
                  <c:v>23.04</c:v>
                </c:pt>
                <c:pt idx="196" formatCode="0.00">
                  <c:v>23.12</c:v>
                </c:pt>
                <c:pt idx="197" formatCode="0.00">
                  <c:v>23.18</c:v>
                </c:pt>
                <c:pt idx="198" formatCode="0.00">
                  <c:v>23.21</c:v>
                </c:pt>
                <c:pt idx="199" formatCode="0.00">
                  <c:v>23.29</c:v>
                </c:pt>
                <c:pt idx="200" formatCode="0.00">
                  <c:v>23.38</c:v>
                </c:pt>
                <c:pt idx="201" formatCode="0.00">
                  <c:v>23.32</c:v>
                </c:pt>
                <c:pt idx="202" formatCode="0.00">
                  <c:v>23.37</c:v>
                </c:pt>
                <c:pt idx="203" formatCode="0.00">
                  <c:v>23.51</c:v>
                </c:pt>
                <c:pt idx="204" formatCode="0.00">
                  <c:v>23.74</c:v>
                </c:pt>
                <c:pt idx="205" formatCode="0.00">
                  <c:v>23.63</c:v>
                </c:pt>
                <c:pt idx="206" formatCode="0.00">
                  <c:v>23.64</c:v>
                </c:pt>
                <c:pt idx="207" formatCode="0.00">
                  <c:v>23.58</c:v>
                </c:pt>
                <c:pt idx="208" formatCode="0.00">
                  <c:v>23.64</c:v>
                </c:pt>
                <c:pt idx="209" formatCode="0.00">
                  <c:v>23.64</c:v>
                </c:pt>
                <c:pt idx="210" formatCode="0.00">
                  <c:v>23.65</c:v>
                </c:pt>
                <c:pt idx="211" formatCode="0.00">
                  <c:v>23.64</c:v>
                </c:pt>
                <c:pt idx="212" formatCode="0.00">
                  <c:v>23.57</c:v>
                </c:pt>
                <c:pt idx="213" formatCode="0.00">
                  <c:v>23.65</c:v>
                </c:pt>
                <c:pt idx="214" formatCode="0.00">
                  <c:v>23.7</c:v>
                </c:pt>
                <c:pt idx="215" formatCode="0.00">
                  <c:v>23.62</c:v>
                </c:pt>
                <c:pt idx="216" formatCode="0.00">
                  <c:v>23.95</c:v>
                </c:pt>
                <c:pt idx="217" formatCode="0.00">
                  <c:v>24.27</c:v>
                </c:pt>
                <c:pt idx="218" formatCode="0.00">
                  <c:v>24.59</c:v>
                </c:pt>
                <c:pt idx="219" formatCode="0.00">
                  <c:v>24.79</c:v>
                </c:pt>
                <c:pt idx="220" formatCode="0.00">
                  <c:v>24.62</c:v>
                </c:pt>
                <c:pt idx="221" formatCode="0.00">
                  <c:v>24.21</c:v>
                </c:pt>
                <c:pt idx="222" formatCode="0.00">
                  <c:v>23.98</c:v>
                </c:pt>
                <c:pt idx="223" formatCode="0.00">
                  <c:v>23.98</c:v>
                </c:pt>
                <c:pt idx="224" formatCode="0.00">
                  <c:v>24.07</c:v>
                </c:pt>
                <c:pt idx="225" formatCode="0.00">
                  <c:v>24.21</c:v>
                </c:pt>
                <c:pt idx="226" formatCode="0.00">
                  <c:v>24.25</c:v>
                </c:pt>
                <c:pt idx="227" formatCode="0.00">
                  <c:v>24.19</c:v>
                </c:pt>
                <c:pt idx="228" formatCode="0.00">
                  <c:v>24.3</c:v>
                </c:pt>
                <c:pt idx="229" formatCode="0.00">
                  <c:v>24.11</c:v>
                </c:pt>
                <c:pt idx="230" formatCode="0.00">
                  <c:v>24.01</c:v>
                </c:pt>
                <c:pt idx="231" formatCode="0.00">
                  <c:v>24.02</c:v>
                </c:pt>
                <c:pt idx="232" formatCode="0.00">
                  <c:v>23.95</c:v>
                </c:pt>
                <c:pt idx="233" formatCode="0.00">
                  <c:v>23.92</c:v>
                </c:pt>
                <c:pt idx="234" formatCode="0.00">
                  <c:v>23.86</c:v>
                </c:pt>
                <c:pt idx="235" formatCode="0.00">
                  <c:v>23.87</c:v>
                </c:pt>
                <c:pt idx="236" formatCode="0.00">
                  <c:v>23.94</c:v>
                </c:pt>
                <c:pt idx="237" formatCode="0.00">
                  <c:v>23.97</c:v>
                </c:pt>
                <c:pt idx="238" formatCode="0.00">
                  <c:v>24.03</c:v>
                </c:pt>
                <c:pt idx="239" formatCode="0.00">
                  <c:v>24.05</c:v>
                </c:pt>
                <c:pt idx="240" formatCode="0.00">
                  <c:v>24.04</c:v>
                </c:pt>
                <c:pt idx="241" formatCode="0.00">
                  <c:v>24.05</c:v>
                </c:pt>
                <c:pt idx="242" formatCode="0.00">
                  <c:v>24.02</c:v>
                </c:pt>
                <c:pt idx="243" formatCode="0.00">
                  <c:v>23.85</c:v>
                </c:pt>
                <c:pt idx="244" formatCode="0.00">
                  <c:v>23.79</c:v>
                </c:pt>
                <c:pt idx="245" formatCode="0.00">
                  <c:v>23.87</c:v>
                </c:pt>
                <c:pt idx="246" formatCode="0.00">
                  <c:v>23.94</c:v>
                </c:pt>
                <c:pt idx="247" formatCode="0.00">
                  <c:v>23.96</c:v>
                </c:pt>
                <c:pt idx="248" formatCode="0.00">
                  <c:v>23.98</c:v>
                </c:pt>
                <c:pt idx="249" formatCode="0.00">
                  <c:v>24.18</c:v>
                </c:pt>
                <c:pt idx="250" formatCode="0.00">
                  <c:v>24.11</c:v>
                </c:pt>
                <c:pt idx="251" formatCode="0.00">
                  <c:v>24.53</c:v>
                </c:pt>
                <c:pt idx="252" formatCode="0.00">
                  <c:v>24.975000000000001</c:v>
                </c:pt>
                <c:pt idx="253" formatCode="0.00">
                  <c:v>24.91</c:v>
                </c:pt>
                <c:pt idx="254" formatCode="0.00">
                  <c:v>24.41</c:v>
                </c:pt>
                <c:pt idx="255" formatCode="0.00">
                  <c:v>24.24</c:v>
                </c:pt>
                <c:pt idx="256" formatCode="0.00">
                  <c:v>24.16</c:v>
                </c:pt>
                <c:pt idx="257" formatCode="0.00">
                  <c:v>24.28</c:v>
                </c:pt>
                <c:pt idx="258" formatCode="0.00">
                  <c:v>23.99</c:v>
                </c:pt>
                <c:pt idx="259" formatCode="0.00">
                  <c:v>23.84</c:v>
                </c:pt>
                <c:pt idx="260" formatCode="0.00">
                  <c:v>23.92</c:v>
                </c:pt>
                <c:pt idx="261" formatCode="0.00">
                  <c:v>23.82</c:v>
                </c:pt>
                <c:pt idx="262" formatCode="0.00">
                  <c:v>23.795000000000002</c:v>
                </c:pt>
                <c:pt idx="263" formatCode="0.00">
                  <c:v>23.695</c:v>
                </c:pt>
                <c:pt idx="264" formatCode="0.00">
                  <c:v>23.594999999999999</c:v>
                </c:pt>
                <c:pt idx="265" formatCode="0.00">
                  <c:v>23.864999999999998</c:v>
                </c:pt>
                <c:pt idx="266" formatCode="0.00">
                  <c:v>23.855</c:v>
                </c:pt>
                <c:pt idx="267" formatCode="0.00">
                  <c:v>23.864999999999998</c:v>
                </c:pt>
                <c:pt idx="268" formatCode="0.00">
                  <c:v>23.864999999999998</c:v>
                </c:pt>
                <c:pt idx="269" formatCode="0.00">
                  <c:v>23.864999999999998</c:v>
                </c:pt>
                <c:pt idx="270" formatCode="0.00">
                  <c:v>23.905000000000001</c:v>
                </c:pt>
                <c:pt idx="271" formatCode="0.00">
                  <c:v>23.85</c:v>
                </c:pt>
                <c:pt idx="272" formatCode="0.00">
                  <c:v>24.01</c:v>
                </c:pt>
                <c:pt idx="273" formatCode="0.00">
                  <c:v>24.08</c:v>
                </c:pt>
                <c:pt idx="274" formatCode="0.00">
                  <c:v>24.01</c:v>
                </c:pt>
                <c:pt idx="275" formatCode="0.00">
                  <c:v>24</c:v>
                </c:pt>
                <c:pt idx="276" formatCode="0.00">
                  <c:v>24.24</c:v>
                </c:pt>
                <c:pt idx="277" formatCode="0.00">
                  <c:v>24.09</c:v>
                </c:pt>
                <c:pt idx="278" formatCode="0.00">
                  <c:v>24.02</c:v>
                </c:pt>
                <c:pt idx="279" formatCode="0.00">
                  <c:v>23.94</c:v>
                </c:pt>
                <c:pt idx="280" formatCode="0.00">
                  <c:v>23.9</c:v>
                </c:pt>
                <c:pt idx="281" formatCode="0.00">
                  <c:v>23.81</c:v>
                </c:pt>
                <c:pt idx="282" formatCode="0.00">
                  <c:v>23.91</c:v>
                </c:pt>
                <c:pt idx="283" formatCode="0.00">
                  <c:v>23.98</c:v>
                </c:pt>
                <c:pt idx="284" formatCode="0.00">
                  <c:v>24.13</c:v>
                </c:pt>
                <c:pt idx="285" formatCode="0.00">
                  <c:v>24.1</c:v>
                </c:pt>
                <c:pt idx="286" formatCode="0.00">
                  <c:v>24.15</c:v>
                </c:pt>
                <c:pt idx="287" formatCode="0.00">
                  <c:v>24.12</c:v>
                </c:pt>
                <c:pt idx="288" formatCode="0.00">
                  <c:v>24.05</c:v>
                </c:pt>
                <c:pt idx="289" formatCode="0.00">
                  <c:v>24.12</c:v>
                </c:pt>
                <c:pt idx="290" formatCode="0.00">
                  <c:v>24.12</c:v>
                </c:pt>
                <c:pt idx="291" formatCode="0.00">
                  <c:v>24.16</c:v>
                </c:pt>
                <c:pt idx="292" formatCode="0.00">
                  <c:v>24.18</c:v>
                </c:pt>
                <c:pt idx="293" formatCode="0.00">
                  <c:v>24.08</c:v>
                </c:pt>
                <c:pt idx="294" formatCode="0.00">
                  <c:v>24</c:v>
                </c:pt>
                <c:pt idx="295" formatCode="0.00">
                  <c:v>24.05</c:v>
                </c:pt>
                <c:pt idx="296" formatCode="0.00">
                  <c:v>24.09</c:v>
                </c:pt>
                <c:pt idx="297" formatCode="0.00">
                  <c:v>24.15</c:v>
                </c:pt>
                <c:pt idx="298" formatCode="0.00">
                  <c:v>24.11</c:v>
                </c:pt>
                <c:pt idx="299" formatCode="0.00">
                  <c:v>24.06</c:v>
                </c:pt>
                <c:pt idx="300" formatCode="0.00">
                  <c:v>24.1</c:v>
                </c:pt>
                <c:pt idx="301" formatCode="0.00">
                  <c:v>24.13</c:v>
                </c:pt>
                <c:pt idx="302" formatCode="0.00">
                  <c:v>24.18</c:v>
                </c:pt>
                <c:pt idx="303" formatCode="0.00">
                  <c:v>24.24</c:v>
                </c:pt>
                <c:pt idx="304" formatCode="0.00">
                  <c:v>24.19</c:v>
                </c:pt>
                <c:pt idx="305" formatCode="0.00">
                  <c:v>24.24</c:v>
                </c:pt>
                <c:pt idx="306" formatCode="0.00">
                  <c:v>24.18</c:v>
                </c:pt>
                <c:pt idx="307" formatCode="0.00">
                  <c:v>24.18</c:v>
                </c:pt>
                <c:pt idx="308" formatCode="0.00">
                  <c:v>24.15</c:v>
                </c:pt>
                <c:pt idx="309" formatCode="0.00">
                  <c:v>24.13</c:v>
                </c:pt>
                <c:pt idx="310" formatCode="0.00">
                  <c:v>24.19</c:v>
                </c:pt>
                <c:pt idx="311" formatCode="0.00">
                  <c:v>24.2</c:v>
                </c:pt>
                <c:pt idx="312" formatCode="0.00">
                  <c:v>24.31</c:v>
                </c:pt>
                <c:pt idx="313" formatCode="0.00">
                  <c:v>24.27</c:v>
                </c:pt>
                <c:pt idx="314" formatCode="0.00">
                  <c:v>24.25</c:v>
                </c:pt>
                <c:pt idx="315" formatCode="0.00">
                  <c:v>24.26</c:v>
                </c:pt>
                <c:pt idx="316" formatCode="0.00">
                  <c:v>24.2</c:v>
                </c:pt>
                <c:pt idx="317" formatCode="0.00">
                  <c:v>24.3</c:v>
                </c:pt>
                <c:pt idx="318" formatCode="0.00">
                  <c:v>24.3</c:v>
                </c:pt>
                <c:pt idx="319" formatCode="0.00">
                  <c:v>24.24</c:v>
                </c:pt>
                <c:pt idx="320" formatCode="0.00">
                  <c:v>24.23</c:v>
                </c:pt>
                <c:pt idx="321" formatCode="0.00">
                  <c:v>24.3</c:v>
                </c:pt>
                <c:pt idx="322" formatCode="0.00">
                  <c:v>24.35</c:v>
                </c:pt>
                <c:pt idx="323" formatCode="0.00">
                  <c:v>24.36</c:v>
                </c:pt>
                <c:pt idx="324" formatCode="0.00">
                  <c:v>24.36</c:v>
                </c:pt>
                <c:pt idx="325" formatCode="0.00">
                  <c:v>24.4</c:v>
                </c:pt>
                <c:pt idx="326" formatCode="0.00">
                  <c:v>24.4</c:v>
                </c:pt>
                <c:pt idx="327" formatCode="0.00">
                  <c:v>24.29</c:v>
                </c:pt>
                <c:pt idx="328" formatCode="0.00">
                  <c:v>24.29</c:v>
                </c:pt>
                <c:pt idx="329" formatCode="0.00">
                  <c:v>24.28</c:v>
                </c:pt>
                <c:pt idx="330" formatCode="0.00">
                  <c:v>24.23</c:v>
                </c:pt>
                <c:pt idx="331" formatCode="0.00">
                  <c:v>24.24</c:v>
                </c:pt>
                <c:pt idx="332" formatCode="0.00">
                  <c:v>24.29</c:v>
                </c:pt>
                <c:pt idx="333" formatCode="0.00">
                  <c:v>24.35</c:v>
                </c:pt>
                <c:pt idx="334" formatCode="0.00">
                  <c:v>24.39</c:v>
                </c:pt>
                <c:pt idx="335" formatCode="0.00">
                  <c:v>24.33</c:v>
                </c:pt>
                <c:pt idx="336" formatCode="0.00">
                  <c:v>24.31</c:v>
                </c:pt>
                <c:pt idx="337" formatCode="0.00">
                  <c:v>24.36</c:v>
                </c:pt>
                <c:pt idx="338" formatCode="0.00">
                  <c:v>24.38</c:v>
                </c:pt>
                <c:pt idx="339" formatCode="0.00">
                  <c:v>24.39</c:v>
                </c:pt>
                <c:pt idx="340" formatCode="0.00">
                  <c:v>24.37</c:v>
                </c:pt>
                <c:pt idx="341" formatCode="0.00">
                  <c:v>24.37</c:v>
                </c:pt>
                <c:pt idx="342" formatCode="0.00">
                  <c:v>24.34</c:v>
                </c:pt>
                <c:pt idx="343" formatCode="0.00">
                  <c:v>24.4</c:v>
                </c:pt>
                <c:pt idx="344" formatCode="0.00">
                  <c:v>24.45</c:v>
                </c:pt>
                <c:pt idx="345" formatCode="0.00">
                  <c:v>24.49</c:v>
                </c:pt>
                <c:pt idx="346" formatCode="0.00">
                  <c:v>24.54</c:v>
                </c:pt>
                <c:pt idx="347" formatCode="0.00">
                  <c:v>24.62</c:v>
                </c:pt>
                <c:pt idx="348" formatCode="0.00">
                  <c:v>24.72</c:v>
                </c:pt>
                <c:pt idx="349" formatCode="0.00">
                  <c:v>24.72</c:v>
                </c:pt>
                <c:pt idx="350" formatCode="0.00">
                  <c:v>24.72</c:v>
                </c:pt>
                <c:pt idx="351" formatCode="0.00">
                  <c:v>24.72</c:v>
                </c:pt>
                <c:pt idx="352" formatCode="0.00">
                  <c:v>24.88</c:v>
                </c:pt>
                <c:pt idx="353" formatCode="0.00">
                  <c:v>24.9</c:v>
                </c:pt>
                <c:pt idx="354" formatCode="0.00">
                  <c:v>24.85</c:v>
                </c:pt>
                <c:pt idx="355" formatCode="0.00">
                  <c:v>24.95</c:v>
                </c:pt>
                <c:pt idx="356" formatCode="0.00">
                  <c:v>25.14</c:v>
                </c:pt>
                <c:pt idx="357" formatCode="0.00">
                  <c:v>25.07</c:v>
                </c:pt>
                <c:pt idx="358" formatCode="0.00">
                  <c:v>24.93</c:v>
                </c:pt>
                <c:pt idx="359" formatCode="0.00">
                  <c:v>24.93</c:v>
                </c:pt>
                <c:pt idx="360" formatCode="0.00">
                  <c:v>24.86</c:v>
                </c:pt>
                <c:pt idx="361" formatCode="0.00">
                  <c:v>24.99</c:v>
                </c:pt>
                <c:pt idx="362" formatCode="0.00">
                  <c:v>24.93</c:v>
                </c:pt>
                <c:pt idx="363" formatCode="0.00">
                  <c:v>24.87</c:v>
                </c:pt>
                <c:pt idx="364" formatCode="0.00">
                  <c:v>24.88</c:v>
                </c:pt>
                <c:pt idx="365" formatCode="0.00">
                  <c:v>24.77</c:v>
                </c:pt>
                <c:pt idx="366" formatCode="0.00">
                  <c:v>24.8</c:v>
                </c:pt>
                <c:pt idx="367" formatCode="0.00">
                  <c:v>24.91</c:v>
                </c:pt>
                <c:pt idx="368" formatCode="0.00">
                  <c:v>25.02</c:v>
                </c:pt>
                <c:pt idx="369" formatCode="0.00">
                  <c:v>25.2</c:v>
                </c:pt>
                <c:pt idx="370" formatCode="0.00">
                  <c:v>25.24</c:v>
                </c:pt>
                <c:pt idx="371" formatCode="0.00">
                  <c:v>25.28</c:v>
                </c:pt>
                <c:pt idx="372" formatCode="0.00">
                  <c:v>25.31</c:v>
                </c:pt>
                <c:pt idx="373" formatCode="0.00">
                  <c:v>25.29</c:v>
                </c:pt>
                <c:pt idx="374" formatCode="0.00">
                  <c:v>25.26</c:v>
                </c:pt>
                <c:pt idx="375" formatCode="0.00">
                  <c:v>25.14</c:v>
                </c:pt>
                <c:pt idx="376" formatCode="0.00">
                  <c:v>25.29</c:v>
                </c:pt>
                <c:pt idx="377" formatCode="0.00">
                  <c:v>25.31</c:v>
                </c:pt>
                <c:pt idx="378" formatCode="0.00">
                  <c:v>25.31</c:v>
                </c:pt>
                <c:pt idx="379" formatCode="0.00">
                  <c:v>25.34</c:v>
                </c:pt>
                <c:pt idx="380" formatCode="0.00">
                  <c:v>25.25</c:v>
                </c:pt>
                <c:pt idx="381" formatCode="0.00">
                  <c:v>25.01</c:v>
                </c:pt>
                <c:pt idx="382" formatCode="0.00">
                  <c:v>25.15</c:v>
                </c:pt>
                <c:pt idx="383" formatCode="0.00">
                  <c:v>25.22</c:v>
                </c:pt>
                <c:pt idx="384" formatCode="0.00">
                  <c:v>25.44</c:v>
                </c:pt>
                <c:pt idx="385" formatCode="0.00">
                  <c:v>25.44</c:v>
                </c:pt>
                <c:pt idx="386" formatCode="0.00">
                  <c:v>25.5</c:v>
                </c:pt>
                <c:pt idx="387" formatCode="0.00">
                  <c:v>25.6</c:v>
                </c:pt>
                <c:pt idx="388" formatCode="0.00">
                  <c:v>25.59</c:v>
                </c:pt>
                <c:pt idx="389" formatCode="0.00">
                  <c:v>25.63</c:v>
                </c:pt>
                <c:pt idx="390" formatCode="0.00">
                  <c:v>25.83</c:v>
                </c:pt>
                <c:pt idx="391" formatCode="0.00">
                  <c:v>25.9</c:v>
                </c:pt>
                <c:pt idx="392" formatCode="0.00">
                  <c:v>26.15</c:v>
                </c:pt>
                <c:pt idx="393" formatCode="0.00">
                  <c:v>26.4</c:v>
                </c:pt>
                <c:pt idx="394" formatCode="0.00">
                  <c:v>26.26</c:v>
                </c:pt>
                <c:pt idx="395" formatCode="0.00">
                  <c:v>26.55</c:v>
                </c:pt>
                <c:pt idx="396" formatCode="0.00">
                  <c:v>26.81</c:v>
                </c:pt>
                <c:pt idx="397" formatCode="0.00">
                  <c:v>26.69</c:v>
                </c:pt>
                <c:pt idx="398" formatCode="0.00">
                  <c:v>26.64</c:v>
                </c:pt>
                <c:pt idx="399" formatCode="0.00">
                  <c:v>26.67</c:v>
                </c:pt>
                <c:pt idx="400" formatCode="0.00">
                  <c:v>26.29</c:v>
                </c:pt>
                <c:pt idx="401" formatCode="0.00">
                  <c:v>26.07</c:v>
                </c:pt>
                <c:pt idx="402" formatCode="0.00">
                  <c:v>26.14</c:v>
                </c:pt>
                <c:pt idx="403" formatCode="0.00">
                  <c:v>26.1</c:v>
                </c:pt>
                <c:pt idx="404" formatCode="0.00">
                  <c:v>26.3</c:v>
                </c:pt>
                <c:pt idx="405" formatCode="0.00">
                  <c:v>26.42</c:v>
                </c:pt>
                <c:pt idx="406" formatCode="0.00">
                  <c:v>26.65</c:v>
                </c:pt>
                <c:pt idx="407" formatCode="0.00">
                  <c:v>26.82</c:v>
                </c:pt>
                <c:pt idx="408" formatCode="0.00">
                  <c:v>26.89</c:v>
                </c:pt>
                <c:pt idx="409" formatCode="0.00">
                  <c:v>27.26</c:v>
                </c:pt>
                <c:pt idx="410" formatCode="0.00">
                  <c:v>27.34</c:v>
                </c:pt>
                <c:pt idx="411" formatCode="0.00">
                  <c:v>27.14</c:v>
                </c:pt>
                <c:pt idx="412" formatCode="0.00">
                  <c:v>27.1</c:v>
                </c:pt>
                <c:pt idx="413" formatCode="0.00">
                  <c:v>27.12</c:v>
                </c:pt>
                <c:pt idx="414" formatCode="0.00">
                  <c:v>27.17</c:v>
                </c:pt>
                <c:pt idx="415" formatCode="0.00">
                  <c:v>27.43</c:v>
                </c:pt>
                <c:pt idx="416" formatCode="0.00">
                  <c:v>27.32</c:v>
                </c:pt>
                <c:pt idx="417" formatCode="0.00">
                  <c:v>27.23</c:v>
                </c:pt>
                <c:pt idx="418" formatCode="0.00">
                  <c:v>27.1</c:v>
                </c:pt>
                <c:pt idx="419" formatCode="0.00">
                  <c:v>27.16</c:v>
                </c:pt>
                <c:pt idx="420" formatCode="0.00">
                  <c:v>26.85</c:v>
                </c:pt>
                <c:pt idx="421" formatCode="0.00">
                  <c:v>27.23</c:v>
                </c:pt>
                <c:pt idx="422" formatCode="0.00">
                  <c:v>27.45</c:v>
                </c:pt>
                <c:pt idx="423" formatCode="0.00">
                  <c:v>27.37</c:v>
                </c:pt>
                <c:pt idx="424" formatCode="0.00">
                  <c:v>27.29</c:v>
                </c:pt>
                <c:pt idx="425" formatCode="0.00">
                  <c:v>27.79</c:v>
                </c:pt>
                <c:pt idx="426" formatCode="0.00">
                  <c:v>27.99</c:v>
                </c:pt>
                <c:pt idx="427" formatCode="0.00">
                  <c:v>28.02</c:v>
                </c:pt>
                <c:pt idx="428" formatCode="0.00">
                  <c:v>28.12</c:v>
                </c:pt>
                <c:pt idx="429" formatCode="0.00">
                  <c:v>27.89</c:v>
                </c:pt>
                <c:pt idx="430" formatCode="0.00">
                  <c:v>27.46</c:v>
                </c:pt>
                <c:pt idx="431" formatCode="0.00">
                  <c:v>27.17</c:v>
                </c:pt>
                <c:pt idx="432" formatCode="0.00">
                  <c:v>27.37</c:v>
                </c:pt>
                <c:pt idx="433" formatCode="0.00">
                  <c:v>27.34</c:v>
                </c:pt>
                <c:pt idx="434" formatCode="0.00">
                  <c:v>27.56</c:v>
                </c:pt>
                <c:pt idx="435" formatCode="0.00">
                  <c:v>27.45</c:v>
                </c:pt>
                <c:pt idx="436" formatCode="0.00">
                  <c:v>27.53</c:v>
                </c:pt>
                <c:pt idx="437" formatCode="0.00">
                  <c:v>27.31</c:v>
                </c:pt>
                <c:pt idx="438" formatCode="0.00">
                  <c:v>27.25</c:v>
                </c:pt>
                <c:pt idx="439" formatCode="0.00">
                  <c:v>27.41</c:v>
                </c:pt>
                <c:pt idx="440" formatCode="0.00">
                  <c:v>27.34</c:v>
                </c:pt>
                <c:pt idx="441" formatCode="0.00">
                  <c:v>27.4</c:v>
                </c:pt>
                <c:pt idx="442" formatCode="0.00">
                  <c:v>27.54</c:v>
                </c:pt>
                <c:pt idx="443" formatCode="0.00">
                  <c:v>27.55</c:v>
                </c:pt>
                <c:pt idx="444" formatCode="0.00">
                  <c:v>27.46</c:v>
                </c:pt>
                <c:pt idx="445" formatCode="0.00">
                  <c:v>27.42</c:v>
                </c:pt>
                <c:pt idx="446" formatCode="0.00">
                  <c:v>27.31</c:v>
                </c:pt>
                <c:pt idx="447" formatCode="0.00">
                  <c:v>27.34</c:v>
                </c:pt>
                <c:pt idx="448" formatCode="0.00">
                  <c:v>27.34</c:v>
                </c:pt>
                <c:pt idx="449" formatCode="0.00">
                  <c:v>27.42</c:v>
                </c:pt>
                <c:pt idx="450" formatCode="0.00">
                  <c:v>27.43</c:v>
                </c:pt>
                <c:pt idx="451" formatCode="0.00">
                  <c:v>27.52</c:v>
                </c:pt>
                <c:pt idx="452" formatCode="0.00">
                  <c:v>27.69</c:v>
                </c:pt>
                <c:pt idx="453" formatCode="0.00">
                  <c:v>27.79</c:v>
                </c:pt>
                <c:pt idx="454" formatCode="0.00">
                  <c:v>27.74</c:v>
                </c:pt>
                <c:pt idx="455" formatCode="0.00">
                  <c:v>27.54</c:v>
                </c:pt>
                <c:pt idx="456" formatCode="0.00">
                  <c:v>27.65</c:v>
                </c:pt>
                <c:pt idx="457" formatCode="0.00">
                  <c:v>27.68</c:v>
                </c:pt>
                <c:pt idx="458" formatCode="0.00">
                  <c:v>27.76</c:v>
                </c:pt>
                <c:pt idx="459" formatCode="0.00">
                  <c:v>28.05</c:v>
                </c:pt>
                <c:pt idx="460" formatCode="0.00">
                  <c:v>28.05</c:v>
                </c:pt>
                <c:pt idx="461" formatCode="0.00">
                  <c:v>28.03</c:v>
                </c:pt>
                <c:pt idx="462" formatCode="0.00">
                  <c:v>28.01</c:v>
                </c:pt>
                <c:pt idx="463" formatCode="0.00">
                  <c:v>28.12</c:v>
                </c:pt>
                <c:pt idx="464" formatCode="0.00">
                  <c:v>28.33</c:v>
                </c:pt>
                <c:pt idx="465" formatCode="0.00">
                  <c:v>28.26</c:v>
                </c:pt>
                <c:pt idx="466" formatCode="0.00">
                  <c:v>28.39</c:v>
                </c:pt>
                <c:pt idx="467" formatCode="0.00">
                  <c:v>28.59</c:v>
                </c:pt>
                <c:pt idx="468" formatCode="0.00">
                  <c:v>28.64</c:v>
                </c:pt>
                <c:pt idx="469" formatCode="0.00">
                  <c:v>28.77</c:v>
                </c:pt>
                <c:pt idx="470" formatCode="0.00">
                  <c:v>28.76</c:v>
                </c:pt>
                <c:pt idx="471" formatCode="0.00">
                  <c:v>28.85</c:v>
                </c:pt>
                <c:pt idx="472" formatCode="0.00">
                  <c:v>28.78</c:v>
                </c:pt>
                <c:pt idx="473" formatCode="0.00">
                  <c:v>28.85</c:v>
                </c:pt>
                <c:pt idx="474" formatCode="0.00">
                  <c:v>29.25</c:v>
                </c:pt>
                <c:pt idx="475" formatCode="0.00">
                  <c:v>29.71</c:v>
                </c:pt>
                <c:pt idx="476" formatCode="0.00">
                  <c:v>29.65</c:v>
                </c:pt>
                <c:pt idx="477" formatCode="0.00">
                  <c:v>29.66</c:v>
                </c:pt>
                <c:pt idx="478" formatCode="0.00">
                  <c:v>30.03</c:v>
                </c:pt>
                <c:pt idx="479" formatCode="0.00">
                  <c:v>30.42</c:v>
                </c:pt>
                <c:pt idx="480" formatCode="0.00">
                  <c:v>31.16</c:v>
                </c:pt>
                <c:pt idx="481" formatCode="0.00">
                  <c:v>31.21</c:v>
                </c:pt>
                <c:pt idx="482" formatCode="0.00">
                  <c:v>31.37</c:v>
                </c:pt>
                <c:pt idx="483" formatCode="0.00">
                  <c:v>31.38</c:v>
                </c:pt>
                <c:pt idx="484" formatCode="0.00">
                  <c:v>31.3</c:v>
                </c:pt>
                <c:pt idx="485" formatCode="0.00">
                  <c:v>31.19</c:v>
                </c:pt>
                <c:pt idx="486" formatCode="0.00">
                  <c:v>31.55</c:v>
                </c:pt>
                <c:pt idx="487" formatCode="0.00">
                  <c:v>32.47</c:v>
                </c:pt>
                <c:pt idx="488" formatCode="0.00">
                  <c:v>32.659999999999997</c:v>
                </c:pt>
                <c:pt idx="489" formatCode="0.00">
                  <c:v>33.82</c:v>
                </c:pt>
                <c:pt idx="490" formatCode="0.00">
                  <c:v>34.15</c:v>
                </c:pt>
                <c:pt idx="491" formatCode="0.00">
                  <c:v>33.020000000000003</c:v>
                </c:pt>
                <c:pt idx="492" formatCode="0.00">
                  <c:v>32.51</c:v>
                </c:pt>
                <c:pt idx="493" formatCode="0.00">
                  <c:v>32.85</c:v>
                </c:pt>
                <c:pt idx="494" formatCode="0.00">
                  <c:v>32.32</c:v>
                </c:pt>
                <c:pt idx="495" formatCode="0.00">
                  <c:v>31.74</c:v>
                </c:pt>
                <c:pt idx="496" formatCode="0.00">
                  <c:v>31.01</c:v>
                </c:pt>
                <c:pt idx="497" formatCode="0.00">
                  <c:v>30.79</c:v>
                </c:pt>
                <c:pt idx="498" formatCode="0.00">
                  <c:v>31.77</c:v>
                </c:pt>
                <c:pt idx="499" formatCode="0.00">
                  <c:v>30.59</c:v>
                </c:pt>
                <c:pt idx="500" formatCode="0.00">
                  <c:v>30.49</c:v>
                </c:pt>
                <c:pt idx="501" formatCode="0.00">
                  <c:v>31.02</c:v>
                </c:pt>
                <c:pt idx="502" formatCode="0.00">
                  <c:v>31.1</c:v>
                </c:pt>
                <c:pt idx="503" formatCode="0.00">
                  <c:v>31.55</c:v>
                </c:pt>
                <c:pt idx="504" formatCode="0.00">
                  <c:v>31.93</c:v>
                </c:pt>
                <c:pt idx="505" formatCode="0.00">
                  <c:v>31.61</c:v>
                </c:pt>
                <c:pt idx="506" formatCode="0.00">
                  <c:v>31.66</c:v>
                </c:pt>
                <c:pt idx="507" formatCode="0.00">
                  <c:v>31.51</c:v>
                </c:pt>
                <c:pt idx="508" formatCode="0.00">
                  <c:v>31.39</c:v>
                </c:pt>
                <c:pt idx="509" formatCode="0.00">
                  <c:v>30.844999999999999</c:v>
                </c:pt>
                <c:pt idx="510" formatCode="0.00">
                  <c:v>30.83</c:v>
                </c:pt>
                <c:pt idx="511" formatCode="0.00">
                  <c:v>30.54</c:v>
                </c:pt>
                <c:pt idx="512" formatCode="0.00">
                  <c:v>30.074999999999999</c:v>
                </c:pt>
                <c:pt idx="513" formatCode="0.00">
                  <c:v>30.13</c:v>
                </c:pt>
                <c:pt idx="514" formatCode="0.00">
                  <c:v>29.79</c:v>
                </c:pt>
                <c:pt idx="515" formatCode="0.00">
                  <c:v>29.89</c:v>
                </c:pt>
                <c:pt idx="516" formatCode="0.00">
                  <c:v>29.76</c:v>
                </c:pt>
                <c:pt idx="517" formatCode="0.00">
                  <c:v>29.9</c:v>
                </c:pt>
                <c:pt idx="518" formatCode="0.00">
                  <c:v>30.06</c:v>
                </c:pt>
                <c:pt idx="519" formatCode="0.00">
                  <c:v>30.22</c:v>
                </c:pt>
                <c:pt idx="520" formatCode="0.00">
                  <c:v>30.41</c:v>
                </c:pt>
                <c:pt idx="521" formatCode="0.00">
                  <c:v>30.53</c:v>
                </c:pt>
                <c:pt idx="522" formatCode="0.00">
                  <c:v>30.74</c:v>
                </c:pt>
                <c:pt idx="523" formatCode="0.00">
                  <c:v>31.15</c:v>
                </c:pt>
                <c:pt idx="524" formatCode="0.00">
                  <c:v>31.24</c:v>
                </c:pt>
                <c:pt idx="525" formatCode="0.00">
                  <c:v>31.274999999999999</c:v>
                </c:pt>
                <c:pt idx="526" formatCode="0.00">
                  <c:v>31.274999999999999</c:v>
                </c:pt>
                <c:pt idx="527" formatCode="0.00">
                  <c:v>31.274999999999999</c:v>
                </c:pt>
                <c:pt idx="528" formatCode="0.00">
                  <c:v>31.36</c:v>
                </c:pt>
                <c:pt idx="529" formatCode="0.00">
                  <c:v>31.49</c:v>
                </c:pt>
                <c:pt idx="530" formatCode="0.00">
                  <c:v>31.63</c:v>
                </c:pt>
                <c:pt idx="531" formatCode="0.00">
                  <c:v>31.27</c:v>
                </c:pt>
                <c:pt idx="532" formatCode="0.00">
                  <c:v>30.82</c:v>
                </c:pt>
                <c:pt idx="533" formatCode="0.00">
                  <c:v>31.06</c:v>
                </c:pt>
                <c:pt idx="534" formatCode="0.00">
                  <c:v>30.51</c:v>
                </c:pt>
                <c:pt idx="535" formatCode="0.00">
                  <c:v>30.58</c:v>
                </c:pt>
                <c:pt idx="536" formatCode="0.00">
                  <c:v>30.92</c:v>
                </c:pt>
                <c:pt idx="537" formatCode="0.00">
                  <c:v>31.27</c:v>
                </c:pt>
                <c:pt idx="538" formatCode="0.00">
                  <c:v>31.13</c:v>
                </c:pt>
                <c:pt idx="539" formatCode="0.00">
                  <c:v>30.82</c:v>
                </c:pt>
                <c:pt idx="540" formatCode="0.00">
                  <c:v>30.56</c:v>
                </c:pt>
                <c:pt idx="541" formatCode="0.00">
                  <c:v>30.49</c:v>
                </c:pt>
                <c:pt idx="542" formatCode="0.00">
                  <c:v>30.85</c:v>
                </c:pt>
                <c:pt idx="543" formatCode="0.00">
                  <c:v>31.14</c:v>
                </c:pt>
                <c:pt idx="544" formatCode="0.00">
                  <c:v>31.35</c:v>
                </c:pt>
                <c:pt idx="545" formatCode="0.00">
                  <c:v>31.65</c:v>
                </c:pt>
                <c:pt idx="546" formatCode="0.00">
                  <c:v>31.9</c:v>
                </c:pt>
                <c:pt idx="547" formatCode="0.00">
                  <c:v>31.45</c:v>
                </c:pt>
                <c:pt idx="548" formatCode="0.00">
                  <c:v>31.65</c:v>
                </c:pt>
                <c:pt idx="549" formatCode="0.00">
                  <c:v>31.56</c:v>
                </c:pt>
                <c:pt idx="550" formatCode="0.00">
                  <c:v>31.39</c:v>
                </c:pt>
                <c:pt idx="551" formatCode="0.00">
                  <c:v>31.69</c:v>
                </c:pt>
                <c:pt idx="552" formatCode="0.00">
                  <c:v>32</c:v>
                </c:pt>
                <c:pt idx="553" formatCode="0.00">
                  <c:v>31.93</c:v>
                </c:pt>
                <c:pt idx="554" formatCode="0.00">
                  <c:v>31.58</c:v>
                </c:pt>
                <c:pt idx="555" formatCode="0.00">
                  <c:v>31.69</c:v>
                </c:pt>
                <c:pt idx="556" formatCode="0.00">
                  <c:v>31.75</c:v>
                </c:pt>
                <c:pt idx="557" formatCode="0.00">
                  <c:v>31.42</c:v>
                </c:pt>
                <c:pt idx="558" formatCode="0.00">
                  <c:v>31.61</c:v>
                </c:pt>
                <c:pt idx="559" formatCode="0.00">
                  <c:v>31.61</c:v>
                </c:pt>
                <c:pt idx="560" formatCode="0.00">
                  <c:v>31.39</c:v>
                </c:pt>
                <c:pt idx="561" formatCode="0.00">
                  <c:v>31.46</c:v>
                </c:pt>
                <c:pt idx="562" formatCode="0.00">
                  <c:v>31.55</c:v>
                </c:pt>
                <c:pt idx="563" formatCode="0.00">
                  <c:v>31.32</c:v>
                </c:pt>
                <c:pt idx="564" formatCode="0.00">
                  <c:v>30.87</c:v>
                </c:pt>
                <c:pt idx="565" formatCode="0.00">
                  <c:v>30.76</c:v>
                </c:pt>
                <c:pt idx="566" formatCode="0.00">
                  <c:v>30.7</c:v>
                </c:pt>
                <c:pt idx="567" formatCode="0.00">
                  <c:v>30.95</c:v>
                </c:pt>
                <c:pt idx="568" formatCode="0.00">
                  <c:v>30.35</c:v>
                </c:pt>
                <c:pt idx="569" formatCode="0.00">
                  <c:v>29.82</c:v>
                </c:pt>
                <c:pt idx="570" formatCode="0.00">
                  <c:v>29.84</c:v>
                </c:pt>
                <c:pt idx="571" formatCode="0.00">
                  <c:v>30.21</c:v>
                </c:pt>
                <c:pt idx="572" formatCode="0.00">
                  <c:v>30.25</c:v>
                </c:pt>
                <c:pt idx="573" formatCode="0.00">
                  <c:v>30.41</c:v>
                </c:pt>
                <c:pt idx="574" formatCode="0.00">
                  <c:v>30.33</c:v>
                </c:pt>
                <c:pt idx="575" formatCode="0.00">
                  <c:v>30.18</c:v>
                </c:pt>
                <c:pt idx="576" formatCode="0.00">
                  <c:v>30.39</c:v>
                </c:pt>
                <c:pt idx="577" formatCode="0.00">
                  <c:v>30.62</c:v>
                </c:pt>
                <c:pt idx="578" formatCode="0.00">
                  <c:v>30.32</c:v>
                </c:pt>
                <c:pt idx="579" formatCode="0.00">
                  <c:v>30.07</c:v>
                </c:pt>
                <c:pt idx="580" formatCode="0.00">
                  <c:v>29.96</c:v>
                </c:pt>
                <c:pt idx="581" formatCode="0.00">
                  <c:v>30.02</c:v>
                </c:pt>
                <c:pt idx="582" formatCode="0.00">
                  <c:v>29.85</c:v>
                </c:pt>
                <c:pt idx="583" formatCode="0.00">
                  <c:v>29.83</c:v>
                </c:pt>
                <c:pt idx="584" formatCode="0.00">
                  <c:v>30.02</c:v>
                </c:pt>
                <c:pt idx="585" formatCode="0.00">
                  <c:v>30.12</c:v>
                </c:pt>
                <c:pt idx="586" formatCode="0.00">
                  <c:v>30.14</c:v>
                </c:pt>
                <c:pt idx="587" formatCode="0.00">
                  <c:v>30.22</c:v>
                </c:pt>
                <c:pt idx="588" formatCode="0.00">
                  <c:v>30.14</c:v>
                </c:pt>
                <c:pt idx="589" formatCode="0.00">
                  <c:v>30.23</c:v>
                </c:pt>
                <c:pt idx="590" formatCode="0.00">
                  <c:v>29.88</c:v>
                </c:pt>
                <c:pt idx="591" formatCode="0.00">
                  <c:v>29.9</c:v>
                </c:pt>
                <c:pt idx="592" formatCode="0.00">
                  <c:v>29.61</c:v>
                </c:pt>
                <c:pt idx="593" formatCode="0.00">
                  <c:v>29.46</c:v>
                </c:pt>
                <c:pt idx="594" formatCode="0.00">
                  <c:v>29.91</c:v>
                </c:pt>
                <c:pt idx="595" formatCode="0.00">
                  <c:v>29.87</c:v>
                </c:pt>
                <c:pt idx="596" formatCode="0.00">
                  <c:v>29.82</c:v>
                </c:pt>
                <c:pt idx="597" formatCode="0.00">
                  <c:v>29.71</c:v>
                </c:pt>
                <c:pt idx="598" formatCode="0.00">
                  <c:v>29.69</c:v>
                </c:pt>
                <c:pt idx="599" formatCode="0.00">
                  <c:v>29.77</c:v>
                </c:pt>
                <c:pt idx="600" formatCode="0.00">
                  <c:v>29.8</c:v>
                </c:pt>
                <c:pt idx="601" formatCode="0.00">
                  <c:v>29.91</c:v>
                </c:pt>
                <c:pt idx="602" formatCode="0.00">
                  <c:v>30.36</c:v>
                </c:pt>
                <c:pt idx="603" formatCode="0.00">
                  <c:v>30.62</c:v>
                </c:pt>
                <c:pt idx="604" formatCode="0.00">
                  <c:v>31.09</c:v>
                </c:pt>
                <c:pt idx="605" formatCode="0.00">
                  <c:v>31.37</c:v>
                </c:pt>
                <c:pt idx="606" formatCode="0.00">
                  <c:v>31.21</c:v>
                </c:pt>
                <c:pt idx="607" formatCode="0.00">
                  <c:v>31.06</c:v>
                </c:pt>
                <c:pt idx="608" formatCode="0.00">
                  <c:v>31.05</c:v>
                </c:pt>
                <c:pt idx="609" formatCode="0.00">
                  <c:v>31.06</c:v>
                </c:pt>
                <c:pt idx="610" formatCode="0.00">
                  <c:v>30.85</c:v>
                </c:pt>
                <c:pt idx="611" formatCode="0.00">
                  <c:v>30.5</c:v>
                </c:pt>
                <c:pt idx="612" formatCode="0.00">
                  <c:v>30.5</c:v>
                </c:pt>
                <c:pt idx="613" formatCode="0.00">
                  <c:v>30.48</c:v>
                </c:pt>
                <c:pt idx="614" formatCode="0.00">
                  <c:v>30.69</c:v>
                </c:pt>
                <c:pt idx="615" formatCode="0.00">
                  <c:v>31.07</c:v>
                </c:pt>
                <c:pt idx="616" formatCode="0.00">
                  <c:v>31.13</c:v>
                </c:pt>
                <c:pt idx="617" formatCode="0.00">
                  <c:v>31.15</c:v>
                </c:pt>
                <c:pt idx="618" formatCode="0.00">
                  <c:v>31.17</c:v>
                </c:pt>
                <c:pt idx="619" formatCode="0.00">
                  <c:v>31.32</c:v>
                </c:pt>
                <c:pt idx="620" formatCode="0.00">
                  <c:v>31.58</c:v>
                </c:pt>
                <c:pt idx="621" formatCode="0.00">
                  <c:v>31.53</c:v>
                </c:pt>
                <c:pt idx="622" formatCode="0.00">
                  <c:v>31.23</c:v>
                </c:pt>
                <c:pt idx="623" formatCode="0.00">
                  <c:v>31.42</c:v>
                </c:pt>
                <c:pt idx="624" formatCode="0.00">
                  <c:v>31.52</c:v>
                </c:pt>
                <c:pt idx="625" formatCode="0.00">
                  <c:v>31.37</c:v>
                </c:pt>
                <c:pt idx="626" formatCode="0.00">
                  <c:v>31.38</c:v>
                </c:pt>
                <c:pt idx="627" formatCode="0.00">
                  <c:v>31.38</c:v>
                </c:pt>
                <c:pt idx="628" formatCode="0.00">
                  <c:v>31.41</c:v>
                </c:pt>
                <c:pt idx="629" formatCode="0.00">
                  <c:v>31.46</c:v>
                </c:pt>
                <c:pt idx="630" formatCode="0.00">
                  <c:v>31.74</c:v>
                </c:pt>
                <c:pt idx="631" formatCode="0.00">
                  <c:v>31.83</c:v>
                </c:pt>
                <c:pt idx="632" formatCode="0.00">
                  <c:v>31.89</c:v>
                </c:pt>
                <c:pt idx="633" formatCode="0.00">
                  <c:v>31.96</c:v>
                </c:pt>
                <c:pt idx="634" formatCode="0.00">
                  <c:v>32.42</c:v>
                </c:pt>
                <c:pt idx="635" formatCode="0.00">
                  <c:v>32.31</c:v>
                </c:pt>
                <c:pt idx="636" formatCode="0.00">
                  <c:v>32.25</c:v>
                </c:pt>
                <c:pt idx="637" formatCode="0.00">
                  <c:v>32.11</c:v>
                </c:pt>
                <c:pt idx="638" formatCode="0.00">
                  <c:v>32.29</c:v>
                </c:pt>
                <c:pt idx="639" formatCode="0.00">
                  <c:v>32.33</c:v>
                </c:pt>
                <c:pt idx="640" formatCode="0.00">
                  <c:v>32.44</c:v>
                </c:pt>
                <c:pt idx="641" formatCode="0.00">
                  <c:v>32.51</c:v>
                </c:pt>
                <c:pt idx="642" formatCode="0.00">
                  <c:v>32.44</c:v>
                </c:pt>
                <c:pt idx="643" formatCode="0.00">
                  <c:v>32.21</c:v>
                </c:pt>
                <c:pt idx="644" formatCode="0.00">
                  <c:v>32.18</c:v>
                </c:pt>
                <c:pt idx="645" formatCode="0.00">
                  <c:v>32.51</c:v>
                </c:pt>
                <c:pt idx="646" formatCode="0.00">
                  <c:v>32.65</c:v>
                </c:pt>
                <c:pt idx="647" formatCode="0.00">
                  <c:v>32.909999999999997</c:v>
                </c:pt>
                <c:pt idx="648" formatCode="0.00">
                  <c:v>33.03</c:v>
                </c:pt>
                <c:pt idx="649" formatCode="0.00">
                  <c:v>33.18</c:v>
                </c:pt>
                <c:pt idx="650" formatCode="0.00">
                  <c:v>33.590000000000003</c:v>
                </c:pt>
                <c:pt idx="651" formatCode="0.00">
                  <c:v>33.57</c:v>
                </c:pt>
                <c:pt idx="652" formatCode="0.00">
                  <c:v>33.64</c:v>
                </c:pt>
                <c:pt idx="653" formatCode="0.00">
                  <c:v>33.340000000000003</c:v>
                </c:pt>
                <c:pt idx="654" formatCode="0.00">
                  <c:v>33.33</c:v>
                </c:pt>
                <c:pt idx="655" formatCode="0.00">
                  <c:v>33.28</c:v>
                </c:pt>
                <c:pt idx="656" formatCode="0.00">
                  <c:v>33.130000000000003</c:v>
                </c:pt>
                <c:pt idx="657" formatCode="0.00">
                  <c:v>33.28</c:v>
                </c:pt>
                <c:pt idx="658" formatCode="0.00">
                  <c:v>33.299999999999997</c:v>
                </c:pt>
                <c:pt idx="659" formatCode="0.00">
                  <c:v>33.14</c:v>
                </c:pt>
                <c:pt idx="660" formatCode="0.00">
                  <c:v>32.83</c:v>
                </c:pt>
                <c:pt idx="661" formatCode="0.00">
                  <c:v>33.03</c:v>
                </c:pt>
                <c:pt idx="662" formatCode="0.00">
                  <c:v>33.18</c:v>
                </c:pt>
                <c:pt idx="663" formatCode="0.00">
                  <c:v>33.33</c:v>
                </c:pt>
                <c:pt idx="664" formatCode="0.00">
                  <c:v>33.22</c:v>
                </c:pt>
                <c:pt idx="665" formatCode="0.00">
                  <c:v>32.93</c:v>
                </c:pt>
                <c:pt idx="666" formatCode="0.00">
                  <c:v>33.21</c:v>
                </c:pt>
                <c:pt idx="667" formatCode="0.00">
                  <c:v>33.380000000000003</c:v>
                </c:pt>
                <c:pt idx="668" formatCode="0.00">
                  <c:v>33.21</c:v>
                </c:pt>
                <c:pt idx="669" formatCode="0.00">
                  <c:v>33.06</c:v>
                </c:pt>
                <c:pt idx="670" formatCode="0.00">
                  <c:v>32.96</c:v>
                </c:pt>
                <c:pt idx="671" formatCode="0.00">
                  <c:v>32.770000000000003</c:v>
                </c:pt>
                <c:pt idx="672" formatCode="0.00">
                  <c:v>32.81</c:v>
                </c:pt>
                <c:pt idx="673" formatCode="0.00">
                  <c:v>32.75</c:v>
                </c:pt>
                <c:pt idx="674" formatCode="0.00">
                  <c:v>32.880000000000003</c:v>
                </c:pt>
                <c:pt idx="675" formatCode="0.00">
                  <c:v>33.14</c:v>
                </c:pt>
                <c:pt idx="676" formatCode="0.00">
                  <c:v>33.22</c:v>
                </c:pt>
                <c:pt idx="677" formatCode="0.00">
                  <c:v>33.57</c:v>
                </c:pt>
                <c:pt idx="678" formatCode="0.00">
                  <c:v>33.61</c:v>
                </c:pt>
                <c:pt idx="679" formatCode="0.00">
                  <c:v>33.869999999999997</c:v>
                </c:pt>
                <c:pt idx="680" formatCode="0.00">
                  <c:v>34.08</c:v>
                </c:pt>
                <c:pt idx="681" formatCode="0.00">
                  <c:v>33.729999999999997</c:v>
                </c:pt>
                <c:pt idx="682" formatCode="0.00">
                  <c:v>33.93</c:v>
                </c:pt>
                <c:pt idx="683" formatCode="0.00">
                  <c:v>33.85</c:v>
                </c:pt>
                <c:pt idx="684" formatCode="0.00">
                  <c:v>34.04</c:v>
                </c:pt>
                <c:pt idx="685" formatCode="0.00">
                  <c:v>34.07</c:v>
                </c:pt>
                <c:pt idx="686" formatCode="0.00">
                  <c:v>34.1</c:v>
                </c:pt>
                <c:pt idx="687" formatCode="0.00">
                  <c:v>33.83</c:v>
                </c:pt>
                <c:pt idx="688" formatCode="0.00">
                  <c:v>33.69</c:v>
                </c:pt>
                <c:pt idx="689" formatCode="0.00">
                  <c:v>33.5</c:v>
                </c:pt>
                <c:pt idx="690" formatCode="0.00">
                  <c:v>33.51</c:v>
                </c:pt>
                <c:pt idx="691" formatCode="0.00">
                  <c:v>33.950000000000003</c:v>
                </c:pt>
                <c:pt idx="692" formatCode="0.00">
                  <c:v>34.130000000000003</c:v>
                </c:pt>
                <c:pt idx="693" formatCode="0.00">
                  <c:v>33.979999999999997</c:v>
                </c:pt>
                <c:pt idx="694" formatCode="0.00">
                  <c:v>33.96</c:v>
                </c:pt>
                <c:pt idx="695" formatCode="0.00">
                  <c:v>34.020000000000003</c:v>
                </c:pt>
                <c:pt idx="696" formatCode="0.00">
                  <c:v>33.950000000000003</c:v>
                </c:pt>
                <c:pt idx="697" formatCode="0.00">
                  <c:v>34.049999999999997</c:v>
                </c:pt>
                <c:pt idx="698" formatCode="0.00">
                  <c:v>34.17</c:v>
                </c:pt>
                <c:pt idx="699" formatCode="0.00">
                  <c:v>34.44</c:v>
                </c:pt>
                <c:pt idx="700" formatCode="0.00">
                  <c:v>34.44</c:v>
                </c:pt>
                <c:pt idx="701" formatCode="0.00">
                  <c:v>34.42</c:v>
                </c:pt>
                <c:pt idx="702" formatCode="0.00">
                  <c:v>34.549999999999997</c:v>
                </c:pt>
                <c:pt idx="703" formatCode="0.00">
                  <c:v>34.44</c:v>
                </c:pt>
                <c:pt idx="704" formatCode="0.00">
                  <c:v>34.090000000000003</c:v>
                </c:pt>
                <c:pt idx="705" formatCode="0.00">
                  <c:v>34</c:v>
                </c:pt>
                <c:pt idx="706" formatCode="0.00">
                  <c:v>34.15</c:v>
                </c:pt>
                <c:pt idx="707" formatCode="0.00">
                  <c:v>34.29</c:v>
                </c:pt>
                <c:pt idx="708" formatCode="0.00">
                  <c:v>34.33</c:v>
                </c:pt>
                <c:pt idx="709" formatCode="0.00">
                  <c:v>34.42</c:v>
                </c:pt>
                <c:pt idx="710" formatCode="0.00">
                  <c:v>34.26</c:v>
                </c:pt>
                <c:pt idx="711" formatCode="0.00">
                  <c:v>34.090000000000003</c:v>
                </c:pt>
                <c:pt idx="712" formatCode="0.00">
                  <c:v>33.979999999999997</c:v>
                </c:pt>
                <c:pt idx="713" formatCode="0.00">
                  <c:v>34.06</c:v>
                </c:pt>
                <c:pt idx="714" formatCode="0.00">
                  <c:v>34.21</c:v>
                </c:pt>
                <c:pt idx="715" formatCode="0.00">
                  <c:v>34.36</c:v>
                </c:pt>
                <c:pt idx="716" formatCode="0.00">
                  <c:v>34.299999999999997</c:v>
                </c:pt>
                <c:pt idx="717" formatCode="0.00">
                  <c:v>34.43</c:v>
                </c:pt>
                <c:pt idx="718" formatCode="0.00">
                  <c:v>34.58</c:v>
                </c:pt>
                <c:pt idx="719" formatCode="0.00">
                  <c:v>34.44</c:v>
                </c:pt>
                <c:pt idx="720" formatCode="0.00">
                  <c:v>34.44</c:v>
                </c:pt>
                <c:pt idx="721" formatCode="0.00">
                  <c:v>34.11</c:v>
                </c:pt>
                <c:pt idx="722" formatCode="0.00">
                  <c:v>34.049999999999997</c:v>
                </c:pt>
                <c:pt idx="723" formatCode="0.00">
                  <c:v>34.25</c:v>
                </c:pt>
                <c:pt idx="724" formatCode="0.00">
                  <c:v>34.25</c:v>
                </c:pt>
                <c:pt idx="725" formatCode="0.00">
                  <c:v>34.4</c:v>
                </c:pt>
                <c:pt idx="726" formatCode="0.00">
                  <c:v>34.31</c:v>
                </c:pt>
                <c:pt idx="727" formatCode="0.00">
                  <c:v>34.28</c:v>
                </c:pt>
                <c:pt idx="728" formatCode="0.00">
                  <c:v>34.47</c:v>
                </c:pt>
                <c:pt idx="729" formatCode="0.00">
                  <c:v>34.31</c:v>
                </c:pt>
                <c:pt idx="730" formatCode="0.00">
                  <c:v>34.369999999999997</c:v>
                </c:pt>
                <c:pt idx="731" formatCode="0.00">
                  <c:v>34.369999999999997</c:v>
                </c:pt>
                <c:pt idx="732" formatCode="0.00">
                  <c:v>34.35</c:v>
                </c:pt>
                <c:pt idx="733" formatCode="0.00">
                  <c:v>34.15</c:v>
                </c:pt>
                <c:pt idx="734" formatCode="0.00">
                  <c:v>34.020000000000003</c:v>
                </c:pt>
                <c:pt idx="735" formatCode="0.00">
                  <c:v>33.869999999999997</c:v>
                </c:pt>
                <c:pt idx="736" formatCode="0.00">
                  <c:v>33.96</c:v>
                </c:pt>
                <c:pt idx="737" formatCode="0.00">
                  <c:v>34.04</c:v>
                </c:pt>
                <c:pt idx="738" formatCode="0.00">
                  <c:v>33.96</c:v>
                </c:pt>
                <c:pt idx="739" formatCode="0.00">
                  <c:v>33.78</c:v>
                </c:pt>
                <c:pt idx="740" formatCode="0.00">
                  <c:v>33.74</c:v>
                </c:pt>
                <c:pt idx="741" formatCode="0.00">
                  <c:v>33.69</c:v>
                </c:pt>
                <c:pt idx="742" formatCode="0.00">
                  <c:v>33.79</c:v>
                </c:pt>
                <c:pt idx="743" formatCode="0.00">
                  <c:v>33.64</c:v>
                </c:pt>
                <c:pt idx="744" formatCode="0.00">
                  <c:v>33.520000000000003</c:v>
                </c:pt>
                <c:pt idx="745" formatCode="0.00">
                  <c:v>33.409999999999997</c:v>
                </c:pt>
                <c:pt idx="746" formatCode="0.00">
                  <c:v>33.549999999999997</c:v>
                </c:pt>
                <c:pt idx="747" formatCode="0.00">
                  <c:v>33.69</c:v>
                </c:pt>
                <c:pt idx="748" formatCode="0.00">
                  <c:v>33.61</c:v>
                </c:pt>
                <c:pt idx="749" formatCode="0.00">
                  <c:v>33.47</c:v>
                </c:pt>
                <c:pt idx="750" formatCode="0.00">
                  <c:v>33.33</c:v>
                </c:pt>
                <c:pt idx="751" formatCode="0.00">
                  <c:v>33.340000000000003</c:v>
                </c:pt>
                <c:pt idx="752" formatCode="0.00">
                  <c:v>33.25</c:v>
                </c:pt>
                <c:pt idx="753" formatCode="0.00">
                  <c:v>33.39</c:v>
                </c:pt>
                <c:pt idx="754" formatCode="0.00">
                  <c:v>33.32</c:v>
                </c:pt>
                <c:pt idx="755" formatCode="0.00">
                  <c:v>33.15</c:v>
                </c:pt>
                <c:pt idx="756" formatCode="0.00">
                  <c:v>33.1</c:v>
                </c:pt>
                <c:pt idx="757" formatCode="0.00">
                  <c:v>32.86</c:v>
                </c:pt>
                <c:pt idx="758" formatCode="0.00">
                  <c:v>32.83</c:v>
                </c:pt>
                <c:pt idx="759" formatCode="0.00">
                  <c:v>32.76</c:v>
                </c:pt>
                <c:pt idx="760" formatCode="0.00">
                  <c:v>32.93</c:v>
                </c:pt>
                <c:pt idx="761" formatCode="0.00">
                  <c:v>33.03</c:v>
                </c:pt>
                <c:pt idx="762" formatCode="0.00">
                  <c:v>33.28</c:v>
                </c:pt>
                <c:pt idx="763" formatCode="0.00">
                  <c:v>33.22</c:v>
                </c:pt>
                <c:pt idx="764" formatCode="0.00">
                  <c:v>33.015000000000001</c:v>
                </c:pt>
                <c:pt idx="765" formatCode="0.00">
                  <c:v>32.945</c:v>
                </c:pt>
                <c:pt idx="766" formatCode="0.00">
                  <c:v>32.935000000000002</c:v>
                </c:pt>
                <c:pt idx="767" formatCode="0.00">
                  <c:v>33.15</c:v>
                </c:pt>
                <c:pt idx="768" formatCode="0.00">
                  <c:v>33.119999999999997</c:v>
                </c:pt>
                <c:pt idx="769" formatCode="0.00">
                  <c:v>33.130000000000003</c:v>
                </c:pt>
                <c:pt idx="770" formatCode="0.00">
                  <c:v>33.185000000000002</c:v>
                </c:pt>
                <c:pt idx="771" formatCode="0.00">
                  <c:v>33.39</c:v>
                </c:pt>
                <c:pt idx="772" formatCode="0.00">
                  <c:v>33.344999999999999</c:v>
                </c:pt>
                <c:pt idx="773" formatCode="0.00">
                  <c:v>33.25</c:v>
                </c:pt>
                <c:pt idx="774" formatCode="0.00">
                  <c:v>33.104999999999997</c:v>
                </c:pt>
                <c:pt idx="775" formatCode="0.00">
                  <c:v>33.284999999999997</c:v>
                </c:pt>
                <c:pt idx="776" formatCode="0.00">
                  <c:v>33.445</c:v>
                </c:pt>
                <c:pt idx="777" formatCode="0.00">
                  <c:v>33.44</c:v>
                </c:pt>
                <c:pt idx="778" formatCode="0.00">
                  <c:v>33.494999999999997</c:v>
                </c:pt>
                <c:pt idx="779" formatCode="0.00">
                  <c:v>33.450000000000003</c:v>
                </c:pt>
                <c:pt idx="780" formatCode="0.00">
                  <c:v>33.325000000000003</c:v>
                </c:pt>
                <c:pt idx="781" formatCode="0.00">
                  <c:v>33.33</c:v>
                </c:pt>
                <c:pt idx="782" formatCode="0.00">
                  <c:v>33.130000000000003</c:v>
                </c:pt>
                <c:pt idx="783" formatCode="0.00">
                  <c:v>33.094999999999999</c:v>
                </c:pt>
                <c:pt idx="784" formatCode="0.00">
                  <c:v>33.094999999999999</c:v>
                </c:pt>
                <c:pt idx="785" formatCode="0.00">
                  <c:v>33.85</c:v>
                </c:pt>
                <c:pt idx="786" formatCode="0.00">
                  <c:v>33.950000000000003</c:v>
                </c:pt>
                <c:pt idx="787" formatCode="0.00">
                  <c:v>33.79</c:v>
                </c:pt>
                <c:pt idx="788" formatCode="0.00">
                  <c:v>33.770000000000003</c:v>
                </c:pt>
                <c:pt idx="789" formatCode="0.00">
                  <c:v>33.700000000000003</c:v>
                </c:pt>
                <c:pt idx="790" formatCode="0.00">
                  <c:v>33.619999999999997</c:v>
                </c:pt>
                <c:pt idx="791" formatCode="0.00">
                  <c:v>33.32</c:v>
                </c:pt>
                <c:pt idx="792" formatCode="0.00">
                  <c:v>33.29</c:v>
                </c:pt>
                <c:pt idx="793" formatCode="0.00">
                  <c:v>33.25</c:v>
                </c:pt>
                <c:pt idx="794" formatCode="0.00">
                  <c:v>33.42</c:v>
                </c:pt>
                <c:pt idx="795" formatCode="0.00">
                  <c:v>33.64</c:v>
                </c:pt>
                <c:pt idx="796" formatCode="0.00">
                  <c:v>33.82</c:v>
                </c:pt>
                <c:pt idx="797" formatCode="0.00">
                  <c:v>33.82</c:v>
                </c:pt>
                <c:pt idx="798" formatCode="0.00">
                  <c:v>33.93</c:v>
                </c:pt>
                <c:pt idx="799" formatCode="0.00">
                  <c:v>33.71</c:v>
                </c:pt>
                <c:pt idx="800" formatCode="0.00">
                  <c:v>33.619999999999997</c:v>
                </c:pt>
                <c:pt idx="801" formatCode="0.00">
                  <c:v>33.659999999999997</c:v>
                </c:pt>
                <c:pt idx="802" formatCode="0.00">
                  <c:v>33.630000000000003</c:v>
                </c:pt>
                <c:pt idx="803" formatCode="0.00">
                  <c:v>33.65</c:v>
                </c:pt>
                <c:pt idx="804" formatCode="0.00">
                  <c:v>33.86</c:v>
                </c:pt>
                <c:pt idx="805" formatCode="0.00">
                  <c:v>33.75</c:v>
                </c:pt>
                <c:pt idx="806" formatCode="0.00">
                  <c:v>33.83</c:v>
                </c:pt>
                <c:pt idx="807" formatCode="0.00">
                  <c:v>33.799999999999997</c:v>
                </c:pt>
                <c:pt idx="808" formatCode="0.00">
                  <c:v>33.65</c:v>
                </c:pt>
                <c:pt idx="809" formatCode="0.00">
                  <c:v>33.369999999999997</c:v>
                </c:pt>
                <c:pt idx="810" formatCode="0.00">
                  <c:v>33.4</c:v>
                </c:pt>
                <c:pt idx="811" formatCode="0.00">
                  <c:v>33.51</c:v>
                </c:pt>
                <c:pt idx="812" formatCode="0.00">
                  <c:v>33.58</c:v>
                </c:pt>
                <c:pt idx="813" formatCode="0.00">
                  <c:v>33.67</c:v>
                </c:pt>
                <c:pt idx="814" formatCode="0.00">
                  <c:v>33.799999999999997</c:v>
                </c:pt>
                <c:pt idx="815" formatCode="0.00">
                  <c:v>33.869999999999997</c:v>
                </c:pt>
                <c:pt idx="816" formatCode="0.00">
                  <c:v>33.880000000000003</c:v>
                </c:pt>
                <c:pt idx="817" formatCode="0.00">
                  <c:v>34.020000000000003</c:v>
                </c:pt>
                <c:pt idx="818" formatCode="0.00">
                  <c:v>34.200000000000003</c:v>
                </c:pt>
                <c:pt idx="819" formatCode="0.00">
                  <c:v>34.17</c:v>
                </c:pt>
                <c:pt idx="820" formatCode="0.00">
                  <c:v>34.520000000000003</c:v>
                </c:pt>
                <c:pt idx="821" formatCode="0.00">
                  <c:v>34.700000000000003</c:v>
                </c:pt>
                <c:pt idx="822" formatCode="0.00">
                  <c:v>34.659999999999997</c:v>
                </c:pt>
                <c:pt idx="823" formatCode="0.00">
                  <c:v>34.64</c:v>
                </c:pt>
                <c:pt idx="824" formatCode="0.00">
                  <c:v>34.56</c:v>
                </c:pt>
                <c:pt idx="825" formatCode="0.00">
                  <c:v>34.69</c:v>
                </c:pt>
                <c:pt idx="826" formatCode="0.00">
                  <c:v>35.14</c:v>
                </c:pt>
                <c:pt idx="827" formatCode="0.00">
                  <c:v>35.520000000000003</c:v>
                </c:pt>
                <c:pt idx="828" formatCode="0.00">
                  <c:v>35.33</c:v>
                </c:pt>
                <c:pt idx="829" formatCode="0.00">
                  <c:v>34.99</c:v>
                </c:pt>
                <c:pt idx="830" formatCode="0.00">
                  <c:v>35.5</c:v>
                </c:pt>
                <c:pt idx="831" formatCode="0.00">
                  <c:v>35.659999999999997</c:v>
                </c:pt>
                <c:pt idx="832" formatCode="0.00">
                  <c:v>35.4</c:v>
                </c:pt>
                <c:pt idx="833" formatCode="0.00">
                  <c:v>35.54</c:v>
                </c:pt>
                <c:pt idx="834" formatCode="0.00">
                  <c:v>35.590000000000003</c:v>
                </c:pt>
                <c:pt idx="835" formatCode="0.00">
                  <c:v>35.78</c:v>
                </c:pt>
                <c:pt idx="836" formatCode="0.00">
                  <c:v>35.76</c:v>
                </c:pt>
                <c:pt idx="837" formatCode="0.00">
                  <c:v>35.950000000000003</c:v>
                </c:pt>
                <c:pt idx="838" formatCode="0.00">
                  <c:v>36.270000000000003</c:v>
                </c:pt>
                <c:pt idx="839" formatCode="0.00">
                  <c:v>36.54</c:v>
                </c:pt>
                <c:pt idx="840" formatCode="0.00">
                  <c:v>36.82</c:v>
                </c:pt>
                <c:pt idx="841" formatCode="0.00">
                  <c:v>37</c:v>
                </c:pt>
                <c:pt idx="842" formatCode="0.00">
                  <c:v>37.06</c:v>
                </c:pt>
                <c:pt idx="843" formatCode="0.00">
                  <c:v>36.89</c:v>
                </c:pt>
                <c:pt idx="844" formatCode="0.00">
                  <c:v>36.82</c:v>
                </c:pt>
                <c:pt idx="845" formatCode="0.00">
                  <c:v>37.479999999999997</c:v>
                </c:pt>
                <c:pt idx="846" formatCode="0.00">
                  <c:v>37.94</c:v>
                </c:pt>
                <c:pt idx="847" formatCode="0.00">
                  <c:v>38.68</c:v>
                </c:pt>
                <c:pt idx="848" formatCode="0.00">
                  <c:v>38.49</c:v>
                </c:pt>
                <c:pt idx="849" formatCode="0.00">
                  <c:v>38.79</c:v>
                </c:pt>
                <c:pt idx="850" formatCode="0.00">
                  <c:v>39.17</c:v>
                </c:pt>
                <c:pt idx="851" formatCode="0.00">
                  <c:v>38.89</c:v>
                </c:pt>
                <c:pt idx="852" formatCode="0.00">
                  <c:v>39.130000000000003</c:v>
                </c:pt>
                <c:pt idx="853" formatCode="0.00">
                  <c:v>39.56</c:v>
                </c:pt>
                <c:pt idx="854" formatCode="0.00">
                  <c:v>40.04</c:v>
                </c:pt>
                <c:pt idx="855" formatCode="0.00">
                  <c:v>40.409999999999997</c:v>
                </c:pt>
                <c:pt idx="856" formatCode="0.00">
                  <c:v>40.06</c:v>
                </c:pt>
                <c:pt idx="857" formatCode="0.00">
                  <c:v>39.799999999999997</c:v>
                </c:pt>
                <c:pt idx="858" formatCode="0.00">
                  <c:v>40.15</c:v>
                </c:pt>
                <c:pt idx="859" formatCode="0.00">
                  <c:v>40.32</c:v>
                </c:pt>
                <c:pt idx="860" formatCode="0.00">
                  <c:v>39.700000000000003</c:v>
                </c:pt>
                <c:pt idx="861" formatCode="0.00">
                  <c:v>38.82</c:v>
                </c:pt>
                <c:pt idx="862" formatCode="0.00">
                  <c:v>39.28</c:v>
                </c:pt>
                <c:pt idx="863" formatCode="0.00">
                  <c:v>39.049999999999997</c:v>
                </c:pt>
                <c:pt idx="864" formatCode="0.00">
                  <c:v>37.6</c:v>
                </c:pt>
                <c:pt idx="865" formatCode="0.00">
                  <c:v>38.01</c:v>
                </c:pt>
                <c:pt idx="866" formatCode="0.00">
                  <c:v>38.76</c:v>
                </c:pt>
                <c:pt idx="867" formatCode="0.00">
                  <c:v>38.94</c:v>
                </c:pt>
                <c:pt idx="868" formatCode="0.00">
                  <c:v>38.979999999999997</c:v>
                </c:pt>
                <c:pt idx="869" formatCode="0.00">
                  <c:v>38.979999999999997</c:v>
                </c:pt>
                <c:pt idx="870" formatCode="0.00">
                  <c:v>39.35</c:v>
                </c:pt>
                <c:pt idx="871" formatCode="0.00">
                  <c:v>39.89</c:v>
                </c:pt>
                <c:pt idx="872" formatCode="0.00">
                  <c:v>39.89</c:v>
                </c:pt>
                <c:pt idx="873" formatCode="0.00">
                  <c:v>39.49</c:v>
                </c:pt>
                <c:pt idx="874" formatCode="0.00">
                  <c:v>39.090000000000003</c:v>
                </c:pt>
                <c:pt idx="875" formatCode="0.00">
                  <c:v>39.26</c:v>
                </c:pt>
                <c:pt idx="876" formatCode="0.00">
                  <c:v>39.26</c:v>
                </c:pt>
                <c:pt idx="877" formatCode="0.00">
                  <c:v>39.54</c:v>
                </c:pt>
                <c:pt idx="878" formatCode="0.00">
                  <c:v>39.44</c:v>
                </c:pt>
                <c:pt idx="879" formatCode="0.00">
                  <c:v>39.6</c:v>
                </c:pt>
                <c:pt idx="880" formatCode="0.00">
                  <c:v>39.92</c:v>
                </c:pt>
                <c:pt idx="881" formatCode="0.00">
                  <c:v>39.76</c:v>
                </c:pt>
                <c:pt idx="882" formatCode="0.00">
                  <c:v>39.89</c:v>
                </c:pt>
                <c:pt idx="883" formatCode="0.00">
                  <c:v>40.119999999999997</c:v>
                </c:pt>
                <c:pt idx="884" formatCode="0.00">
                  <c:v>40.22</c:v>
                </c:pt>
                <c:pt idx="885" formatCode="0.00">
                  <c:v>40.21</c:v>
                </c:pt>
                <c:pt idx="886" formatCode="0.00">
                  <c:v>40.159999999999997</c:v>
                </c:pt>
                <c:pt idx="887" formatCode="0.00">
                  <c:v>39.57</c:v>
                </c:pt>
                <c:pt idx="888" formatCode="0.00">
                  <c:v>39.799999999999997</c:v>
                </c:pt>
                <c:pt idx="889" formatCode="0.00">
                  <c:v>39.590000000000003</c:v>
                </c:pt>
                <c:pt idx="890" formatCode="0.00">
                  <c:v>39.89</c:v>
                </c:pt>
                <c:pt idx="891" formatCode="0.00">
                  <c:v>40.22</c:v>
                </c:pt>
                <c:pt idx="892" formatCode="0.00">
                  <c:v>40.42</c:v>
                </c:pt>
                <c:pt idx="893" formatCode="0.00">
                  <c:v>40.619999999999997</c:v>
                </c:pt>
                <c:pt idx="894" formatCode="0.00">
                  <c:v>40.97</c:v>
                </c:pt>
                <c:pt idx="895" formatCode="0.00">
                  <c:v>41.23</c:v>
                </c:pt>
                <c:pt idx="896" formatCode="0.00">
                  <c:v>41.51</c:v>
                </c:pt>
                <c:pt idx="897" formatCode="0.00">
                  <c:v>42.24</c:v>
                </c:pt>
                <c:pt idx="898" formatCode="0.00">
                  <c:v>42.15</c:v>
                </c:pt>
                <c:pt idx="899" formatCode="0.00">
                  <c:v>42.39</c:v>
                </c:pt>
                <c:pt idx="900" formatCode="0.00">
                  <c:v>43.24</c:v>
                </c:pt>
                <c:pt idx="901" formatCode="0.00">
                  <c:v>43.38</c:v>
                </c:pt>
                <c:pt idx="902" formatCode="0.00">
                  <c:v>43.8</c:v>
                </c:pt>
                <c:pt idx="903" formatCode="0.00">
                  <c:v>44.74</c:v>
                </c:pt>
                <c:pt idx="904" formatCode="0.00">
                  <c:v>44.91</c:v>
                </c:pt>
                <c:pt idx="905" formatCode="0.00">
                  <c:v>44.31</c:v>
                </c:pt>
                <c:pt idx="906" formatCode="0.00">
                  <c:v>44.76</c:v>
                </c:pt>
                <c:pt idx="907" formatCode="0.00">
                  <c:v>45.04</c:v>
                </c:pt>
                <c:pt idx="908" formatCode="0.00">
                  <c:v>45.43</c:v>
                </c:pt>
                <c:pt idx="909" formatCode="0.00">
                  <c:v>45.44</c:v>
                </c:pt>
                <c:pt idx="910" formatCode="0.00">
                  <c:v>45.99</c:v>
                </c:pt>
                <c:pt idx="911" formatCode="0.00">
                  <c:v>46.3</c:v>
                </c:pt>
                <c:pt idx="912" formatCode="0.00">
                  <c:v>47.09</c:v>
                </c:pt>
                <c:pt idx="913" formatCode="0.00">
                  <c:v>46.61</c:v>
                </c:pt>
                <c:pt idx="914" formatCode="0.00">
                  <c:v>47.23</c:v>
                </c:pt>
                <c:pt idx="915" formatCode="0.00">
                  <c:v>47.35</c:v>
                </c:pt>
                <c:pt idx="916" formatCode="0.00">
                  <c:v>47.64</c:v>
                </c:pt>
                <c:pt idx="917" formatCode="0.00">
                  <c:v>46.79</c:v>
                </c:pt>
                <c:pt idx="918" formatCode="0.00">
                  <c:v>44.68</c:v>
                </c:pt>
                <c:pt idx="919" formatCode="0.00">
                  <c:v>45.5</c:v>
                </c:pt>
                <c:pt idx="920" formatCode="0.00">
                  <c:v>45.65</c:v>
                </c:pt>
                <c:pt idx="921" formatCode="0.00">
                  <c:v>46.24</c:v>
                </c:pt>
                <c:pt idx="922" formatCode="0.00">
                  <c:v>44.45</c:v>
                </c:pt>
                <c:pt idx="923" formatCode="0.00">
                  <c:v>43.54</c:v>
                </c:pt>
                <c:pt idx="924" formatCode="0.00">
                  <c:v>43.46</c:v>
                </c:pt>
                <c:pt idx="925" formatCode="0.00">
                  <c:v>44.26</c:v>
                </c:pt>
                <c:pt idx="926" formatCode="0.00">
                  <c:v>44.99</c:v>
                </c:pt>
                <c:pt idx="927" formatCode="0.00">
                  <c:v>44.74</c:v>
                </c:pt>
                <c:pt idx="928" formatCode="0.00">
                  <c:v>44.45</c:v>
                </c:pt>
                <c:pt idx="929" formatCode="0.00">
                  <c:v>44.4</c:v>
                </c:pt>
                <c:pt idx="930" formatCode="0.00">
                  <c:v>43.99</c:v>
                </c:pt>
                <c:pt idx="931" formatCode="0.00">
                  <c:v>43.87</c:v>
                </c:pt>
                <c:pt idx="932" formatCode="0.00">
                  <c:v>44.15</c:v>
                </c:pt>
                <c:pt idx="933" formatCode="0.00">
                  <c:v>43.9</c:v>
                </c:pt>
                <c:pt idx="934" formatCode="0.00">
                  <c:v>43.94</c:v>
                </c:pt>
                <c:pt idx="935" formatCode="0.00">
                  <c:v>44.8</c:v>
                </c:pt>
                <c:pt idx="936" formatCode="0.00">
                  <c:v>45.03</c:v>
                </c:pt>
                <c:pt idx="937" formatCode="0.00">
                  <c:v>45.25</c:v>
                </c:pt>
                <c:pt idx="938" formatCode="0.00">
                  <c:v>45.29</c:v>
                </c:pt>
                <c:pt idx="939" formatCode="0.00">
                  <c:v>45.13</c:v>
                </c:pt>
                <c:pt idx="940" formatCode="0.00">
                  <c:v>44.87</c:v>
                </c:pt>
                <c:pt idx="941" formatCode="0.00">
                  <c:v>45.04</c:v>
                </c:pt>
                <c:pt idx="942" formatCode="0.00">
                  <c:v>44.85</c:v>
                </c:pt>
                <c:pt idx="943" formatCode="0.00">
                  <c:v>44.65</c:v>
                </c:pt>
                <c:pt idx="944" formatCode="0.00">
                  <c:v>44.8</c:v>
                </c:pt>
                <c:pt idx="945" formatCode="0.00">
                  <c:v>45.03</c:v>
                </c:pt>
                <c:pt idx="946" formatCode="0.00">
                  <c:v>45.13</c:v>
                </c:pt>
                <c:pt idx="947" formatCode="0.00">
                  <c:v>45.12</c:v>
                </c:pt>
                <c:pt idx="948" formatCode="0.00">
                  <c:v>45.09</c:v>
                </c:pt>
                <c:pt idx="949" formatCode="0.00">
                  <c:v>44.86</c:v>
                </c:pt>
                <c:pt idx="950" formatCode="0.00">
                  <c:v>45.25</c:v>
                </c:pt>
                <c:pt idx="951" formatCode="0.00">
                  <c:v>45.6</c:v>
                </c:pt>
                <c:pt idx="952" formatCode="0.00">
                  <c:v>45.84</c:v>
                </c:pt>
                <c:pt idx="953" formatCode="0.00">
                  <c:v>46.3</c:v>
                </c:pt>
                <c:pt idx="954" formatCode="0.00">
                  <c:v>46.35</c:v>
                </c:pt>
                <c:pt idx="955" formatCode="0.00">
                  <c:v>46.34</c:v>
                </c:pt>
                <c:pt idx="956" formatCode="0.00">
                  <c:v>46.57</c:v>
                </c:pt>
                <c:pt idx="957" formatCode="0.00">
                  <c:v>46.36</c:v>
                </c:pt>
                <c:pt idx="958" formatCode="0.00">
                  <c:v>46.24</c:v>
                </c:pt>
                <c:pt idx="959" formatCode="0.00">
                  <c:v>45.37</c:v>
                </c:pt>
                <c:pt idx="960" formatCode="0.00">
                  <c:v>45.19</c:v>
                </c:pt>
                <c:pt idx="961" formatCode="0.00">
                  <c:v>45.15</c:v>
                </c:pt>
                <c:pt idx="962" formatCode="0.00">
                  <c:v>45.29</c:v>
                </c:pt>
                <c:pt idx="963" formatCode="0.00">
                  <c:v>44.73</c:v>
                </c:pt>
                <c:pt idx="964" formatCode="0.00">
                  <c:v>44.98</c:v>
                </c:pt>
                <c:pt idx="965" formatCode="0.00">
                  <c:v>44.73</c:v>
                </c:pt>
                <c:pt idx="966" formatCode="0.00">
                  <c:v>44.59</c:v>
                </c:pt>
                <c:pt idx="967" formatCode="0.00">
                  <c:v>44.72</c:v>
                </c:pt>
                <c:pt idx="968" formatCode="0.00">
                  <c:v>44.49</c:v>
                </c:pt>
                <c:pt idx="969" formatCode="0.00">
                  <c:v>44.46</c:v>
                </c:pt>
                <c:pt idx="970" formatCode="0.00">
                  <c:v>45.15</c:v>
                </c:pt>
                <c:pt idx="971" formatCode="0.00">
                  <c:v>45.62</c:v>
                </c:pt>
                <c:pt idx="972" formatCode="0.00">
                  <c:v>45.93</c:v>
                </c:pt>
                <c:pt idx="973" formatCode="0.00">
                  <c:v>45.73</c:v>
                </c:pt>
                <c:pt idx="974" formatCode="0.00">
                  <c:v>45.61</c:v>
                </c:pt>
                <c:pt idx="975" formatCode="0.00">
                  <c:v>46.15</c:v>
                </c:pt>
                <c:pt idx="976" formatCode="0.00">
                  <c:v>46.26</c:v>
                </c:pt>
                <c:pt idx="977" formatCode="0.00">
                  <c:v>45.91</c:v>
                </c:pt>
                <c:pt idx="978" formatCode="0.00">
                  <c:v>45.7</c:v>
                </c:pt>
                <c:pt idx="979" formatCode="0.00">
                  <c:v>46.18</c:v>
                </c:pt>
                <c:pt idx="980" formatCode="0.00">
                  <c:v>46.45</c:v>
                </c:pt>
                <c:pt idx="981" formatCode="0.00">
                  <c:v>46.59</c:v>
                </c:pt>
                <c:pt idx="982" formatCode="0.00">
                  <c:v>46.68</c:v>
                </c:pt>
                <c:pt idx="983" formatCode="0.00">
                  <c:v>46.44</c:v>
                </c:pt>
                <c:pt idx="984" formatCode="0.00">
                  <c:v>46.53</c:v>
                </c:pt>
                <c:pt idx="985" formatCode="0.00">
                  <c:v>46.56</c:v>
                </c:pt>
                <c:pt idx="986" formatCode="0.00">
                  <c:v>46.4</c:v>
                </c:pt>
                <c:pt idx="987" formatCode="0.00">
                  <c:v>45.81</c:v>
                </c:pt>
                <c:pt idx="988" formatCode="0.00">
                  <c:v>45.57</c:v>
                </c:pt>
                <c:pt idx="989" formatCode="0.00">
                  <c:v>45.56</c:v>
                </c:pt>
                <c:pt idx="990" formatCode="0.00">
                  <c:v>45.88</c:v>
                </c:pt>
                <c:pt idx="991" formatCode="0.00">
                  <c:v>45.93</c:v>
                </c:pt>
                <c:pt idx="992" formatCode="0.00">
                  <c:v>45.79</c:v>
                </c:pt>
                <c:pt idx="993" formatCode="0.00">
                  <c:v>45.92</c:v>
                </c:pt>
                <c:pt idx="994" formatCode="0.00">
                  <c:v>45.8</c:v>
                </c:pt>
                <c:pt idx="995" formatCode="0.00">
                  <c:v>45.78</c:v>
                </c:pt>
                <c:pt idx="996" formatCode="0.00">
                  <c:v>45.25</c:v>
                </c:pt>
                <c:pt idx="997" formatCode="0.00">
                  <c:v>45.18</c:v>
                </c:pt>
                <c:pt idx="998" formatCode="0.00">
                  <c:v>45.44</c:v>
                </c:pt>
                <c:pt idx="999" formatCode="0.00">
                  <c:v>45.43</c:v>
                </c:pt>
                <c:pt idx="1000" formatCode="0.00">
                  <c:v>45.85</c:v>
                </c:pt>
                <c:pt idx="1001" formatCode="0.00">
                  <c:v>46.28</c:v>
                </c:pt>
                <c:pt idx="1002" formatCode="0.00">
                  <c:v>46.64</c:v>
                </c:pt>
                <c:pt idx="1003" formatCode="0.00">
                  <c:v>47</c:v>
                </c:pt>
                <c:pt idx="1004" formatCode="0.00">
                  <c:v>48.03</c:v>
                </c:pt>
                <c:pt idx="1005" formatCode="0.00">
                  <c:v>47.69</c:v>
                </c:pt>
                <c:pt idx="1006" formatCode="0.00">
                  <c:v>47.65</c:v>
                </c:pt>
                <c:pt idx="1007" formatCode="0.00">
                  <c:v>47.86</c:v>
                </c:pt>
                <c:pt idx="1008" formatCode="0.00">
                  <c:v>47.3</c:v>
                </c:pt>
                <c:pt idx="1009" formatCode="0.00">
                  <c:v>47.52</c:v>
                </c:pt>
                <c:pt idx="1010" formatCode="0.00">
                  <c:v>48.08</c:v>
                </c:pt>
                <c:pt idx="1011" formatCode="0.00">
                  <c:v>48.3</c:v>
                </c:pt>
                <c:pt idx="1012" formatCode="0.00">
                  <c:v>47.47</c:v>
                </c:pt>
                <c:pt idx="1013" formatCode="0.00">
                  <c:v>47.75</c:v>
                </c:pt>
                <c:pt idx="1014" formatCode="0.00">
                  <c:v>47.74</c:v>
                </c:pt>
                <c:pt idx="1015" formatCode="0.00">
                  <c:v>48.33</c:v>
                </c:pt>
                <c:pt idx="1016" formatCode="0.00">
                  <c:v>48.32</c:v>
                </c:pt>
                <c:pt idx="1017" formatCode="0.00">
                  <c:v>47.96</c:v>
                </c:pt>
                <c:pt idx="1018" formatCode="0.00">
                  <c:v>48.41</c:v>
                </c:pt>
                <c:pt idx="1019" formatCode="0.00">
                  <c:v>49.29</c:v>
                </c:pt>
                <c:pt idx="1020" formatCode="0.00">
                  <c:v>50.1</c:v>
                </c:pt>
                <c:pt idx="1021" formatCode="0.00">
                  <c:v>49.81</c:v>
                </c:pt>
                <c:pt idx="1022" formatCode="0.00">
                  <c:v>49.02</c:v>
                </c:pt>
                <c:pt idx="1023" formatCode="0.00">
                  <c:v>49.14</c:v>
                </c:pt>
                <c:pt idx="1024" formatCode="0.00">
                  <c:v>50.12</c:v>
                </c:pt>
                <c:pt idx="1025" formatCode="0.00">
                  <c:v>50.54</c:v>
                </c:pt>
                <c:pt idx="1026" formatCode="0.00">
                  <c:v>51.44</c:v>
                </c:pt>
                <c:pt idx="1027" formatCode="0.00">
                  <c:v>52.46</c:v>
                </c:pt>
                <c:pt idx="1028" formatCode="0.00">
                  <c:v>53.23</c:v>
                </c:pt>
                <c:pt idx="1029" formatCode="0.00">
                  <c:v>56.12</c:v>
                </c:pt>
                <c:pt idx="1030" formatCode="0.00">
                  <c:v>56.57</c:v>
                </c:pt>
                <c:pt idx="1031" formatCode="0.00">
                  <c:v>55.12</c:v>
                </c:pt>
                <c:pt idx="1032" formatCode="0.00">
                  <c:v>55.69</c:v>
                </c:pt>
                <c:pt idx="1033" formatCode="0.00">
                  <c:v>56.15</c:v>
                </c:pt>
                <c:pt idx="1034" formatCode="0.00">
                  <c:v>56.15</c:v>
                </c:pt>
                <c:pt idx="1035" formatCode="0.00">
                  <c:v>57.34</c:v>
                </c:pt>
                <c:pt idx="1036" formatCode="0.00">
                  <c:v>57.29</c:v>
                </c:pt>
                <c:pt idx="1037" formatCode="0.00">
                  <c:v>57.47</c:v>
                </c:pt>
                <c:pt idx="1038" formatCode="0.00">
                  <c:v>52.89</c:v>
                </c:pt>
                <c:pt idx="1039" formatCode="0.00">
                  <c:v>53.7</c:v>
                </c:pt>
                <c:pt idx="1040" formatCode="0.00">
                  <c:v>53.79</c:v>
                </c:pt>
                <c:pt idx="1041" formatCode="0.00">
                  <c:v>54.18</c:v>
                </c:pt>
                <c:pt idx="1042" formatCode="0.00">
                  <c:v>53.23</c:v>
                </c:pt>
                <c:pt idx="1043" formatCode="0.00">
                  <c:v>53.75</c:v>
                </c:pt>
                <c:pt idx="1044" formatCode="0.00">
                  <c:v>54.73</c:v>
                </c:pt>
                <c:pt idx="1045" formatCode="0.00">
                  <c:v>54.46</c:v>
                </c:pt>
                <c:pt idx="1046" formatCode="0.00">
                  <c:v>53.89</c:v>
                </c:pt>
                <c:pt idx="1047" formatCode="0.00">
                  <c:v>53.78</c:v>
                </c:pt>
                <c:pt idx="1048" formatCode="0.00">
                  <c:v>55.38</c:v>
                </c:pt>
                <c:pt idx="1049" formatCode="0.00">
                  <c:v>56.64</c:v>
                </c:pt>
                <c:pt idx="1050" formatCode="0.00">
                  <c:v>56.08</c:v>
                </c:pt>
                <c:pt idx="1051" formatCode="0.00">
                  <c:v>57.12</c:v>
                </c:pt>
                <c:pt idx="1052" formatCode="0.00">
                  <c:v>56.61</c:v>
                </c:pt>
                <c:pt idx="1053" formatCode="0.00">
                  <c:v>55.6</c:v>
                </c:pt>
                <c:pt idx="1054" formatCode="0.00">
                  <c:v>55.66</c:v>
                </c:pt>
                <c:pt idx="1055" formatCode="0.00">
                  <c:v>56.56</c:v>
                </c:pt>
                <c:pt idx="1056" formatCode="0.00">
                  <c:v>55.85</c:v>
                </c:pt>
                <c:pt idx="1057" formatCode="0.00">
                  <c:v>56.05</c:v>
                </c:pt>
                <c:pt idx="1058" formatCode="0.00">
                  <c:v>55.83</c:v>
                </c:pt>
                <c:pt idx="1059" formatCode="0.00">
                  <c:v>56.28</c:v>
                </c:pt>
                <c:pt idx="1060" formatCode="0.00">
                  <c:v>56.44</c:v>
                </c:pt>
                <c:pt idx="1061" formatCode="0.00">
                  <c:v>56.79</c:v>
                </c:pt>
                <c:pt idx="1062" formatCode="0.00">
                  <c:v>56.72</c:v>
                </c:pt>
                <c:pt idx="1063" formatCode="0.00">
                  <c:v>56.9</c:v>
                </c:pt>
                <c:pt idx="1064" formatCode="0.00">
                  <c:v>56.63</c:v>
                </c:pt>
                <c:pt idx="1065" formatCode="0.00">
                  <c:v>57.24</c:v>
                </c:pt>
                <c:pt idx="1066" formatCode="0.00">
                  <c:v>57.35</c:v>
                </c:pt>
                <c:pt idx="1067" formatCode="0.00">
                  <c:v>56.52</c:v>
                </c:pt>
                <c:pt idx="1068" formatCode="0.00">
                  <c:v>56.5</c:v>
                </c:pt>
                <c:pt idx="1069" formatCode="0.00">
                  <c:v>56.88</c:v>
                </c:pt>
                <c:pt idx="1070" formatCode="0.00">
                  <c:v>56.99</c:v>
                </c:pt>
                <c:pt idx="1071" formatCode="0.00">
                  <c:v>57.65</c:v>
                </c:pt>
                <c:pt idx="1072" formatCode="0.00">
                  <c:v>58.76</c:v>
                </c:pt>
                <c:pt idx="1073" formatCode="0.00">
                  <c:v>59.21</c:v>
                </c:pt>
                <c:pt idx="1074" formatCode="0.00">
                  <c:v>59.57</c:v>
                </c:pt>
                <c:pt idx="1075" formatCode="0.00">
                  <c:v>59.04</c:v>
                </c:pt>
                <c:pt idx="1076" formatCode="0.00">
                  <c:v>59.19</c:v>
                </c:pt>
                <c:pt idx="1077" formatCode="0.00">
                  <c:v>58.28</c:v>
                </c:pt>
                <c:pt idx="1078" formatCode="0.00">
                  <c:v>59.13</c:v>
                </c:pt>
                <c:pt idx="1079" formatCode="0.00">
                  <c:v>59.35</c:v>
                </c:pt>
                <c:pt idx="1080" formatCode="0.00">
                  <c:v>59.37</c:v>
                </c:pt>
                <c:pt idx="1081" formatCode="0.00">
                  <c:v>59.44</c:v>
                </c:pt>
                <c:pt idx="1082" formatCode="0.00">
                  <c:v>59.31</c:v>
                </c:pt>
                <c:pt idx="1083" formatCode="0.00">
                  <c:v>59.09</c:v>
                </c:pt>
                <c:pt idx="1084" formatCode="0.00">
                  <c:v>59.14</c:v>
                </c:pt>
                <c:pt idx="1085" formatCode="0.00">
                  <c:v>59.2</c:v>
                </c:pt>
                <c:pt idx="1086" formatCode="0.00">
                  <c:v>59.46</c:v>
                </c:pt>
                <c:pt idx="1087" formatCode="0.00">
                  <c:v>60.12</c:v>
                </c:pt>
                <c:pt idx="1088" formatCode="0.00">
                  <c:v>60.18</c:v>
                </c:pt>
                <c:pt idx="1089" formatCode="0.00">
                  <c:v>59.52</c:v>
                </c:pt>
                <c:pt idx="1090" formatCode="0.00">
                  <c:v>59.63</c:v>
                </c:pt>
                <c:pt idx="1091" formatCode="0.00">
                  <c:v>59.82</c:v>
                </c:pt>
                <c:pt idx="1092" formatCode="0.00">
                  <c:v>60.06</c:v>
                </c:pt>
                <c:pt idx="1093" formatCode="0.00">
                  <c:v>60.04</c:v>
                </c:pt>
                <c:pt idx="1094" formatCode="0.00">
                  <c:v>59.66</c:v>
                </c:pt>
                <c:pt idx="1095" formatCode="0.00">
                  <c:v>59.39</c:v>
                </c:pt>
                <c:pt idx="1096" formatCode="0.00">
                  <c:v>59.05</c:v>
                </c:pt>
                <c:pt idx="1097" formatCode="0.00">
                  <c:v>58.33</c:v>
                </c:pt>
                <c:pt idx="1098" formatCode="0.00">
                  <c:v>58.83</c:v>
                </c:pt>
                <c:pt idx="1099" formatCode="0.00">
                  <c:v>59.39</c:v>
                </c:pt>
                <c:pt idx="1100" formatCode="0.00">
                  <c:v>59.62</c:v>
                </c:pt>
                <c:pt idx="1101" formatCode="0.00">
                  <c:v>59.7</c:v>
                </c:pt>
                <c:pt idx="1102" formatCode="0.00">
                  <c:v>60.07</c:v>
                </c:pt>
                <c:pt idx="1103" formatCode="0.00">
                  <c:v>60.03</c:v>
                </c:pt>
                <c:pt idx="1104" formatCode="0.00">
                  <c:v>60.5</c:v>
                </c:pt>
                <c:pt idx="1105" formatCode="0.00">
                  <c:v>61.18</c:v>
                </c:pt>
                <c:pt idx="1106" formatCode="0.00">
                  <c:v>60.66</c:v>
                </c:pt>
                <c:pt idx="1107" formatCode="0.00">
                  <c:v>61.37</c:v>
                </c:pt>
                <c:pt idx="1108" formatCode="0.00">
                  <c:v>61.84</c:v>
                </c:pt>
                <c:pt idx="1109" formatCode="0.00">
                  <c:v>61.85</c:v>
                </c:pt>
                <c:pt idx="1110" formatCode="0.00">
                  <c:v>62.01</c:v>
                </c:pt>
                <c:pt idx="1111" formatCode="0.00">
                  <c:v>63.08</c:v>
                </c:pt>
                <c:pt idx="1112" formatCode="0.00">
                  <c:v>62.81</c:v>
                </c:pt>
                <c:pt idx="1113" formatCode="0.00">
                  <c:v>62.34</c:v>
                </c:pt>
                <c:pt idx="1114" formatCode="0.00">
                  <c:v>62.17</c:v>
                </c:pt>
                <c:pt idx="1115" formatCode="0.00">
                  <c:v>62.22</c:v>
                </c:pt>
                <c:pt idx="1116" formatCode="0.00">
                  <c:v>60.8</c:v>
                </c:pt>
                <c:pt idx="1117" formatCode="0.00">
                  <c:v>56.88</c:v>
                </c:pt>
                <c:pt idx="1118" formatCode="0.00">
                  <c:v>55.77</c:v>
                </c:pt>
                <c:pt idx="1119" formatCode="0.00">
                  <c:v>54.14</c:v>
                </c:pt>
                <c:pt idx="1120" formatCode="0.00">
                  <c:v>51.84</c:v>
                </c:pt>
                <c:pt idx="1121" formatCode="0.00">
                  <c:v>52.45</c:v>
                </c:pt>
                <c:pt idx="1122" formatCode="0.00">
                  <c:v>52.37</c:v>
                </c:pt>
                <c:pt idx="1123" formatCode="0.00">
                  <c:v>51.32</c:v>
                </c:pt>
                <c:pt idx="1124" formatCode="0.00">
                  <c:v>50.45</c:v>
                </c:pt>
                <c:pt idx="1125" formatCode="0.00">
                  <c:v>50.35</c:v>
                </c:pt>
                <c:pt idx="1126" formatCode="0.00">
                  <c:v>52.26</c:v>
                </c:pt>
                <c:pt idx="1127" formatCode="0.00">
                  <c:v>53.18</c:v>
                </c:pt>
                <c:pt idx="1128" formatCode="0.00">
                  <c:v>51.77</c:v>
                </c:pt>
                <c:pt idx="1129" formatCode="0.00">
                  <c:v>56.45</c:v>
                </c:pt>
                <c:pt idx="1130" formatCode="0.00">
                  <c:v>56.02</c:v>
                </c:pt>
                <c:pt idx="1131" formatCode="0.00">
                  <c:v>55.12</c:v>
                </c:pt>
                <c:pt idx="1132" formatCode="0.00">
                  <c:v>54.63</c:v>
                </c:pt>
                <c:pt idx="1133" formatCode="0.00">
                  <c:v>55.19</c:v>
                </c:pt>
                <c:pt idx="1134" formatCode="0.00">
                  <c:v>57.19</c:v>
                </c:pt>
                <c:pt idx="1135" formatCode="0.00">
                  <c:v>57.9</c:v>
                </c:pt>
                <c:pt idx="1136" formatCode="0.00">
                  <c:v>57.43</c:v>
                </c:pt>
                <c:pt idx="1137" formatCode="0.00">
                  <c:v>57.43</c:v>
                </c:pt>
                <c:pt idx="1138" formatCode="0.00">
                  <c:v>57.05</c:v>
                </c:pt>
                <c:pt idx="1139" formatCode="0.00">
                  <c:v>56.61</c:v>
                </c:pt>
                <c:pt idx="1140" formatCode="0.00">
                  <c:v>55.75</c:v>
                </c:pt>
                <c:pt idx="1141" formatCode="0.00">
                  <c:v>55.55</c:v>
                </c:pt>
                <c:pt idx="1142" formatCode="0.00">
                  <c:v>55.6</c:v>
                </c:pt>
                <c:pt idx="1143" formatCode="0.00">
                  <c:v>55.6</c:v>
                </c:pt>
                <c:pt idx="1144" formatCode="0.00">
                  <c:v>55.43</c:v>
                </c:pt>
                <c:pt idx="1145" formatCode="0.00">
                  <c:v>54.78</c:v>
                </c:pt>
                <c:pt idx="1146" formatCode="0.00">
                  <c:v>54.19</c:v>
                </c:pt>
                <c:pt idx="1147" formatCode="0.00">
                  <c:v>54.47</c:v>
                </c:pt>
                <c:pt idx="1148" formatCode="0.00">
                  <c:v>55.44</c:v>
                </c:pt>
                <c:pt idx="1149" formatCode="0.00">
                  <c:v>55.02</c:v>
                </c:pt>
                <c:pt idx="1150" formatCode="0.00">
                  <c:v>55.09</c:v>
                </c:pt>
                <c:pt idx="1151" formatCode="0.00">
                  <c:v>55.55</c:v>
                </c:pt>
                <c:pt idx="1152" formatCode="0.00">
                  <c:v>55.52</c:v>
                </c:pt>
                <c:pt idx="1153" formatCode="0.00">
                  <c:v>54.89</c:v>
                </c:pt>
                <c:pt idx="1154" formatCode="0.00">
                  <c:v>55.32</c:v>
                </c:pt>
                <c:pt idx="1155" formatCode="0.00">
                  <c:v>55.36</c:v>
                </c:pt>
                <c:pt idx="1156" formatCode="0.00">
                  <c:v>55.68</c:v>
                </c:pt>
                <c:pt idx="1157" formatCode="0.00">
                  <c:v>55.6</c:v>
                </c:pt>
                <c:pt idx="1158" formatCode="0.00">
                  <c:v>55.3</c:v>
                </c:pt>
                <c:pt idx="1159" formatCode="0.00">
                  <c:v>55.4</c:v>
                </c:pt>
                <c:pt idx="1160" formatCode="0.00">
                  <c:v>55.76</c:v>
                </c:pt>
                <c:pt idx="1161" formatCode="0.00">
                  <c:v>55.66</c:v>
                </c:pt>
                <c:pt idx="1162" formatCode="0.00">
                  <c:v>55.43</c:v>
                </c:pt>
                <c:pt idx="1163" formatCode="0.00">
                  <c:v>55.94</c:v>
                </c:pt>
                <c:pt idx="1164" formatCode="0.00">
                  <c:v>56.25</c:v>
                </c:pt>
                <c:pt idx="1165" formatCode="0.00">
                  <c:v>56.64</c:v>
                </c:pt>
                <c:pt idx="1166" formatCode="0.00">
                  <c:v>57.19</c:v>
                </c:pt>
                <c:pt idx="1167" formatCode="0.00">
                  <c:v>57.03</c:v>
                </c:pt>
                <c:pt idx="1168" formatCode="0.00">
                  <c:v>57.28</c:v>
                </c:pt>
                <c:pt idx="1169" formatCode="0.00">
                  <c:v>57.81</c:v>
                </c:pt>
                <c:pt idx="1170" formatCode="0.00">
                  <c:v>57.96</c:v>
                </c:pt>
                <c:pt idx="1171" formatCode="0.00">
                  <c:v>59.27</c:v>
                </c:pt>
                <c:pt idx="1172" formatCode="0.00">
                  <c:v>59.92</c:v>
                </c:pt>
                <c:pt idx="1173" formatCode="0.00">
                  <c:v>60.82</c:v>
                </c:pt>
                <c:pt idx="1174" formatCode="0.00">
                  <c:v>59.89</c:v>
                </c:pt>
                <c:pt idx="1175" formatCode="0.00">
                  <c:v>58.99</c:v>
                </c:pt>
                <c:pt idx="1176" formatCode="0.00">
                  <c:v>59.82</c:v>
                </c:pt>
                <c:pt idx="1177" formatCode="0.00">
                  <c:v>60.13</c:v>
                </c:pt>
                <c:pt idx="1178" formatCode="0.00">
                  <c:v>59.23</c:v>
                </c:pt>
                <c:pt idx="1179" formatCode="0.00">
                  <c:v>58.23</c:v>
                </c:pt>
                <c:pt idx="1180" formatCode="0.00">
                  <c:v>58.62</c:v>
                </c:pt>
                <c:pt idx="1181" formatCode="0.00">
                  <c:v>58.38</c:v>
                </c:pt>
                <c:pt idx="1182" formatCode="0.00">
                  <c:v>57.86</c:v>
                </c:pt>
                <c:pt idx="1183" formatCode="0.00">
                  <c:v>57.71</c:v>
                </c:pt>
                <c:pt idx="1184" formatCode="0.00">
                  <c:v>59.22</c:v>
                </c:pt>
                <c:pt idx="1185" formatCode="0.00">
                  <c:v>59.77</c:v>
                </c:pt>
                <c:pt idx="1186" formatCode="0.00">
                  <c:v>59.06</c:v>
                </c:pt>
                <c:pt idx="1187" formatCode="0.00">
                  <c:v>58.34</c:v>
                </c:pt>
                <c:pt idx="1188" formatCode="0.00">
                  <c:v>59.19</c:v>
                </c:pt>
                <c:pt idx="1189" formatCode="0.00">
                  <c:v>59.47</c:v>
                </c:pt>
                <c:pt idx="1190" formatCode="0.00">
                  <c:v>59.48</c:v>
                </c:pt>
                <c:pt idx="1191" formatCode="0.00">
                  <c:v>59.17</c:v>
                </c:pt>
                <c:pt idx="1192" formatCode="0.00">
                  <c:v>59.12</c:v>
                </c:pt>
                <c:pt idx="1193" formatCode="0.00">
                  <c:v>58.69</c:v>
                </c:pt>
                <c:pt idx="1194" formatCode="0.00">
                  <c:v>59.11</c:v>
                </c:pt>
                <c:pt idx="1195" formatCode="0.00">
                  <c:v>59.3</c:v>
                </c:pt>
                <c:pt idx="1196" formatCode="0.00">
                  <c:v>58.88</c:v>
                </c:pt>
                <c:pt idx="1197" formatCode="0.00">
                  <c:v>58.63</c:v>
                </c:pt>
                <c:pt idx="1198" formatCode="0.00">
                  <c:v>59.49</c:v>
                </c:pt>
                <c:pt idx="1199" formatCode="0.00">
                  <c:v>58.84</c:v>
                </c:pt>
                <c:pt idx="1200" formatCode="0.00">
                  <c:v>58.85</c:v>
                </c:pt>
                <c:pt idx="1201" formatCode="0.00">
                  <c:v>58.56</c:v>
                </c:pt>
                <c:pt idx="1202" formatCode="0.00">
                  <c:v>58.93</c:v>
                </c:pt>
                <c:pt idx="1203" formatCode="0.00">
                  <c:v>58.14</c:v>
                </c:pt>
                <c:pt idx="1204" formatCode="0.00">
                  <c:v>57.75</c:v>
                </c:pt>
                <c:pt idx="1205" formatCode="0.00">
                  <c:v>57.99</c:v>
                </c:pt>
                <c:pt idx="1206" formatCode="0.00">
                  <c:v>57.77</c:v>
                </c:pt>
                <c:pt idx="1207" formatCode="0.00">
                  <c:v>58.69</c:v>
                </c:pt>
                <c:pt idx="1208" formatCode="0.00">
                  <c:v>58.56</c:v>
                </c:pt>
                <c:pt idx="1209" formatCode="0.00">
                  <c:v>58.02</c:v>
                </c:pt>
                <c:pt idx="1210" formatCode="0.00">
                  <c:v>58.11</c:v>
                </c:pt>
                <c:pt idx="1211" formatCode="0.00">
                  <c:v>57.76</c:v>
                </c:pt>
                <c:pt idx="1212" formatCode="0.00">
                  <c:v>57.44</c:v>
                </c:pt>
                <c:pt idx="1213" formatCode="0.00">
                  <c:v>57.21</c:v>
                </c:pt>
                <c:pt idx="1214" formatCode="0.00">
                  <c:v>56.03</c:v>
                </c:pt>
                <c:pt idx="1215" formatCode="0.00">
                  <c:v>56.35</c:v>
                </c:pt>
                <c:pt idx="1216" formatCode="0.00">
                  <c:v>56.17</c:v>
                </c:pt>
                <c:pt idx="1217" formatCode="0.00">
                  <c:v>55.84</c:v>
                </c:pt>
                <c:pt idx="1218" formatCode="0.00">
                  <c:v>55.25</c:v>
                </c:pt>
                <c:pt idx="1219" formatCode="0.00">
                  <c:v>52.83</c:v>
                </c:pt>
                <c:pt idx="1220" formatCode="0.00">
                  <c:v>53.2</c:v>
                </c:pt>
                <c:pt idx="1221" formatCode="0.00">
                  <c:v>53.67</c:v>
                </c:pt>
                <c:pt idx="1222" formatCode="0.00">
                  <c:v>52.39</c:v>
                </c:pt>
                <c:pt idx="1223" formatCode="0.00">
                  <c:v>51.91</c:v>
                </c:pt>
                <c:pt idx="1224" formatCode="0.00">
                  <c:v>51.98</c:v>
                </c:pt>
                <c:pt idx="1225" formatCode="0.00">
                  <c:v>52.79</c:v>
                </c:pt>
                <c:pt idx="1226" formatCode="0.00">
                  <c:v>53.22</c:v>
                </c:pt>
                <c:pt idx="1227" formatCode="0.00">
                  <c:v>52.28</c:v>
                </c:pt>
                <c:pt idx="1228" formatCode="0.00">
                  <c:v>51.23</c:v>
                </c:pt>
                <c:pt idx="1229" formatCode="0.00">
                  <c:v>51.48</c:v>
                </c:pt>
                <c:pt idx="1230" formatCode="0.00">
                  <c:v>53.12</c:v>
                </c:pt>
                <c:pt idx="1231" formatCode="0.00">
                  <c:v>53.8</c:v>
                </c:pt>
                <c:pt idx="1232" formatCode="0.00">
                  <c:v>55.42</c:v>
                </c:pt>
                <c:pt idx="1233" formatCode="0.00">
                  <c:v>54.24</c:v>
                </c:pt>
                <c:pt idx="1234" formatCode="0.00">
                  <c:v>55.02</c:v>
                </c:pt>
                <c:pt idx="1235" formatCode="0.00">
                  <c:v>55.56</c:v>
                </c:pt>
                <c:pt idx="1236" formatCode="0.00">
                  <c:v>56.23</c:v>
                </c:pt>
                <c:pt idx="1237" formatCode="0.00">
                  <c:v>55.05</c:v>
                </c:pt>
                <c:pt idx="1238" formatCode="0.00">
                  <c:v>55.04</c:v>
                </c:pt>
                <c:pt idx="1239" formatCode="0.00">
                  <c:v>54.71</c:v>
                </c:pt>
                <c:pt idx="1240" formatCode="0.00">
                  <c:v>55.18</c:v>
                </c:pt>
                <c:pt idx="1241" formatCode="0.00">
                  <c:v>55.65</c:v>
                </c:pt>
                <c:pt idx="1242" formatCode="0.00">
                  <c:v>56.17</c:v>
                </c:pt>
                <c:pt idx="1243" formatCode="0.00">
                  <c:v>56.16</c:v>
                </c:pt>
                <c:pt idx="1244" formatCode="0.00">
                  <c:v>55.24</c:v>
                </c:pt>
                <c:pt idx="1245" formatCode="0.00">
                  <c:v>56.2</c:v>
                </c:pt>
                <c:pt idx="1246" formatCode="0.00">
                  <c:v>57.2</c:v>
                </c:pt>
                <c:pt idx="1247" formatCode="0.00">
                  <c:v>55.6</c:v>
                </c:pt>
                <c:pt idx="1248" formatCode="0.00">
                  <c:v>56.02</c:v>
                </c:pt>
                <c:pt idx="1249" formatCode="0.00">
                  <c:v>55.87</c:v>
                </c:pt>
                <c:pt idx="1250" formatCode="0.00">
                  <c:v>56.14</c:v>
                </c:pt>
                <c:pt idx="1251" formatCode="0.00">
                  <c:v>56.11</c:v>
                </c:pt>
                <c:pt idx="1252" formatCode="0.00">
                  <c:v>57.23</c:v>
                </c:pt>
                <c:pt idx="1253" formatCode="0.00">
                  <c:v>56.73</c:v>
                </c:pt>
                <c:pt idx="1254" formatCode="0.00">
                  <c:v>56.93</c:v>
                </c:pt>
                <c:pt idx="1255" formatCode="0.00">
                  <c:v>57.67</c:v>
                </c:pt>
                <c:pt idx="1256" formatCode="0.00">
                  <c:v>56.77</c:v>
                </c:pt>
                <c:pt idx="1257" formatCode="0.00">
                  <c:v>55.85</c:v>
                </c:pt>
                <c:pt idx="1258" formatCode="0.00">
                  <c:v>55.98</c:v>
                </c:pt>
                <c:pt idx="1259" formatCode="0.00">
                  <c:v>55.8</c:v>
                </c:pt>
                <c:pt idx="1260" formatCode="0.00">
                  <c:v>54.6</c:v>
                </c:pt>
                <c:pt idx="1261" formatCode="0.00">
                  <c:v>53.85</c:v>
                </c:pt>
                <c:pt idx="1262" formatCode="0.00">
                  <c:v>54.49</c:v>
                </c:pt>
                <c:pt idx="1263" formatCode="0.00">
                  <c:v>53.72</c:v>
                </c:pt>
                <c:pt idx="1264" formatCode="0.00">
                  <c:v>53.2</c:v>
                </c:pt>
                <c:pt idx="1265" formatCode="0.00">
                  <c:v>53.46</c:v>
                </c:pt>
                <c:pt idx="1266" formatCode="0.00">
                  <c:v>54.09</c:v>
                </c:pt>
                <c:pt idx="1267" formatCode="0.00">
                  <c:v>52.84</c:v>
                </c:pt>
                <c:pt idx="1268" formatCode="0.00">
                  <c:v>52.72</c:v>
                </c:pt>
                <c:pt idx="1269" formatCode="0.00">
                  <c:v>52.23</c:v>
                </c:pt>
                <c:pt idx="1270" formatCode="0.00">
                  <c:v>51.79</c:v>
                </c:pt>
                <c:pt idx="1271" formatCode="0.00">
                  <c:v>52.11</c:v>
                </c:pt>
                <c:pt idx="1272" formatCode="0.00">
                  <c:v>51.28</c:v>
                </c:pt>
                <c:pt idx="1273" formatCode="0.00">
                  <c:v>51.85</c:v>
                </c:pt>
                <c:pt idx="1274" formatCode="0.00">
                  <c:v>51.79</c:v>
                </c:pt>
                <c:pt idx="1275" formatCode="0.00">
                  <c:v>52.91</c:v>
                </c:pt>
                <c:pt idx="1276" formatCode="0.00">
                  <c:v>53.58</c:v>
                </c:pt>
                <c:pt idx="1277" formatCode="0.00">
                  <c:v>53.46</c:v>
                </c:pt>
                <c:pt idx="1278" formatCode="0.00">
                  <c:v>52.07</c:v>
                </c:pt>
                <c:pt idx="1279" formatCode="0.00">
                  <c:v>51.8</c:v>
                </c:pt>
                <c:pt idx="1280" formatCode="0.00">
                  <c:v>52.06</c:v>
                </c:pt>
                <c:pt idx="1281" formatCode="0.00">
                  <c:v>52.76</c:v>
                </c:pt>
                <c:pt idx="1282" formatCode="0.00">
                  <c:v>52.16</c:v>
                </c:pt>
                <c:pt idx="1283" formatCode="0.00">
                  <c:v>51.76</c:v>
                </c:pt>
                <c:pt idx="1284" formatCode="0.00">
                  <c:v>52.86</c:v>
                </c:pt>
                <c:pt idx="1285" formatCode="0.00">
                  <c:v>52.51</c:v>
                </c:pt>
                <c:pt idx="1286" formatCode="0.00">
                  <c:v>52.41</c:v>
                </c:pt>
                <c:pt idx="1287" formatCode="0.00">
                  <c:v>51.65</c:v>
                </c:pt>
                <c:pt idx="1288" formatCode="0.00">
                  <c:v>50.94</c:v>
                </c:pt>
                <c:pt idx="1289" formatCode="0.00">
                  <c:v>50.16</c:v>
                </c:pt>
                <c:pt idx="1290" formatCode="0.00">
                  <c:v>53.08</c:v>
                </c:pt>
                <c:pt idx="1291" formatCode="0.00">
                  <c:v>52.81</c:v>
                </c:pt>
                <c:pt idx="1292" formatCode="0.00">
                  <c:v>52.9</c:v>
                </c:pt>
                <c:pt idx="1293" formatCode="0.00">
                  <c:v>51.75</c:v>
                </c:pt>
                <c:pt idx="1294" formatCode="0.00">
                  <c:v>51.2</c:v>
                </c:pt>
                <c:pt idx="1295" formatCode="0.00">
                  <c:v>51.92</c:v>
                </c:pt>
                <c:pt idx="1296" formatCode="0.00">
                  <c:v>52.12</c:v>
                </c:pt>
                <c:pt idx="1297" formatCode="0.00">
                  <c:v>52.6</c:v>
                </c:pt>
                <c:pt idx="1298" formatCode="0.00">
                  <c:v>52.5</c:v>
                </c:pt>
                <c:pt idx="1299" formatCode="0.00">
                  <c:v>52.94</c:v>
                </c:pt>
                <c:pt idx="1300" formatCode="0.00">
                  <c:v>53.25</c:v>
                </c:pt>
                <c:pt idx="1301" formatCode="0.00">
                  <c:v>52.35</c:v>
                </c:pt>
                <c:pt idx="1302" formatCode="0.00">
                  <c:v>52.47</c:v>
                </c:pt>
                <c:pt idx="1303" formatCode="0.00">
                  <c:v>52.82</c:v>
                </c:pt>
                <c:pt idx="1304" formatCode="0.00">
                  <c:v>52.37</c:v>
                </c:pt>
                <c:pt idx="1305" formatCode="0.00">
                  <c:v>51.67</c:v>
                </c:pt>
                <c:pt idx="1306" formatCode="0.00">
                  <c:v>51.05</c:v>
                </c:pt>
                <c:pt idx="1307" formatCode="0.00">
                  <c:v>50.7</c:v>
                </c:pt>
                <c:pt idx="1308" formatCode="0.00">
                  <c:v>50.9</c:v>
                </c:pt>
                <c:pt idx="1309" formatCode="0.00">
                  <c:v>50.28</c:v>
                </c:pt>
                <c:pt idx="1310" formatCode="0.00">
                  <c:v>49.35</c:v>
                </c:pt>
                <c:pt idx="1311" formatCode="0.00">
                  <c:v>48.7</c:v>
                </c:pt>
                <c:pt idx="1312" formatCode="0.00">
                  <c:v>48.92</c:v>
                </c:pt>
                <c:pt idx="1313" formatCode="0.00">
                  <c:v>47.89</c:v>
                </c:pt>
                <c:pt idx="1314" formatCode="0.00">
                  <c:v>47.95</c:v>
                </c:pt>
                <c:pt idx="1315" formatCode="0.00">
                  <c:v>48.7</c:v>
                </c:pt>
                <c:pt idx="1316" formatCode="0.00">
                  <c:v>48.48</c:v>
                </c:pt>
                <c:pt idx="1317" formatCode="0.00">
                  <c:v>48.14</c:v>
                </c:pt>
                <c:pt idx="1318" formatCode="0.00">
                  <c:v>48.79</c:v>
                </c:pt>
                <c:pt idx="1319" formatCode="0.00">
                  <c:v>48.8</c:v>
                </c:pt>
                <c:pt idx="1320" formatCode="0.00">
                  <c:v>48.24</c:v>
                </c:pt>
                <c:pt idx="1321" formatCode="0.00">
                  <c:v>47.57</c:v>
                </c:pt>
                <c:pt idx="1322" formatCode="0.00">
                  <c:v>48.12</c:v>
                </c:pt>
                <c:pt idx="1323" formatCode="0.00">
                  <c:v>48.29</c:v>
                </c:pt>
                <c:pt idx="1324" formatCode="0.00">
                  <c:v>46.45</c:v>
                </c:pt>
                <c:pt idx="1325" formatCode="0.00">
                  <c:v>46.19</c:v>
                </c:pt>
                <c:pt idx="1326" formatCode="0.00">
                  <c:v>46.95</c:v>
                </c:pt>
                <c:pt idx="1327" formatCode="0.00">
                  <c:v>46.52</c:v>
                </c:pt>
                <c:pt idx="1328" formatCode="0.00">
                  <c:v>47.09</c:v>
                </c:pt>
                <c:pt idx="1329" formatCode="0.00">
                  <c:v>48.59</c:v>
                </c:pt>
                <c:pt idx="1330" formatCode="0.00">
                  <c:v>48.5</c:v>
                </c:pt>
                <c:pt idx="1331" formatCode="0.00">
                  <c:v>48.65</c:v>
                </c:pt>
                <c:pt idx="1332" formatCode="0.00">
                  <c:v>50.03</c:v>
                </c:pt>
                <c:pt idx="1333" formatCode="0.00">
                  <c:v>48.76</c:v>
                </c:pt>
                <c:pt idx="1334" formatCode="0.00">
                  <c:v>47.56</c:v>
                </c:pt>
                <c:pt idx="1335" formatCode="0.00">
                  <c:v>47.89</c:v>
                </c:pt>
                <c:pt idx="1336" formatCode="0.00">
                  <c:v>47.88</c:v>
                </c:pt>
                <c:pt idx="1337" formatCode="0.00">
                  <c:v>48.89</c:v>
                </c:pt>
                <c:pt idx="1338" formatCode="0.00">
                  <c:v>49.64</c:v>
                </c:pt>
                <c:pt idx="1339" formatCode="0.00">
                  <c:v>50.09</c:v>
                </c:pt>
                <c:pt idx="1340" formatCode="0.00">
                  <c:v>49.51</c:v>
                </c:pt>
                <c:pt idx="1341" formatCode="0.00">
                  <c:v>49.42</c:v>
                </c:pt>
                <c:pt idx="1342" formatCode="0.00">
                  <c:v>49.88</c:v>
                </c:pt>
                <c:pt idx="1343" formatCode="0.00">
                  <c:v>49.81</c:v>
                </c:pt>
                <c:pt idx="1344" formatCode="0.00">
                  <c:v>49.56</c:v>
                </c:pt>
                <c:pt idx="1345" formatCode="0.00">
                  <c:v>49.93</c:v>
                </c:pt>
                <c:pt idx="1346" formatCode="0.00">
                  <c:v>50.11</c:v>
                </c:pt>
                <c:pt idx="1347" formatCode="0.00">
                  <c:v>50.04</c:v>
                </c:pt>
                <c:pt idx="1348" formatCode="0.00">
                  <c:v>50.02</c:v>
                </c:pt>
                <c:pt idx="1349" formatCode="0.00">
                  <c:v>50.31</c:v>
                </c:pt>
                <c:pt idx="1350" formatCode="0.00">
                  <c:v>49.9</c:v>
                </c:pt>
                <c:pt idx="1351" formatCode="0.00">
                  <c:v>50.33</c:v>
                </c:pt>
                <c:pt idx="1352" formatCode="0.00">
                  <c:v>50.74</c:v>
                </c:pt>
                <c:pt idx="1353" formatCode="0.00">
                  <c:v>50.8</c:v>
                </c:pt>
                <c:pt idx="1354" formatCode="0.00">
                  <c:v>50.58</c:v>
                </c:pt>
                <c:pt idx="1355" formatCode="0.00">
                  <c:v>50.2</c:v>
                </c:pt>
                <c:pt idx="1356" formatCode="0.00">
                  <c:v>49.97</c:v>
                </c:pt>
                <c:pt idx="1357" formatCode="0.00">
                  <c:v>50.11</c:v>
                </c:pt>
                <c:pt idx="1358" formatCode="0.00">
                  <c:v>50.6</c:v>
                </c:pt>
                <c:pt idx="1359" formatCode="0.00">
                  <c:v>51</c:v>
                </c:pt>
                <c:pt idx="1360" formatCode="0.00">
                  <c:v>51.01</c:v>
                </c:pt>
                <c:pt idx="1361" formatCode="0.00">
                  <c:v>51.12</c:v>
                </c:pt>
                <c:pt idx="1362" formatCode="0.00">
                  <c:v>51.16</c:v>
                </c:pt>
                <c:pt idx="1363" formatCode="0.00">
                  <c:v>51.26</c:v>
                </c:pt>
                <c:pt idx="1364" formatCode="0.00">
                  <c:v>50.68</c:v>
                </c:pt>
                <c:pt idx="1365" formatCode="0.00">
                  <c:v>50.35</c:v>
                </c:pt>
                <c:pt idx="1366" formatCode="0.00">
                  <c:v>50.25</c:v>
                </c:pt>
                <c:pt idx="1367" formatCode="0.00">
                  <c:v>50.95</c:v>
                </c:pt>
                <c:pt idx="1368" formatCode="0.00">
                  <c:v>50.85</c:v>
                </c:pt>
                <c:pt idx="1369" formatCode="0.00">
                  <c:v>51.01</c:v>
                </c:pt>
                <c:pt idx="1370" formatCode="0.00">
                  <c:v>50.87</c:v>
                </c:pt>
                <c:pt idx="1371" formatCode="0.00">
                  <c:v>50.82</c:v>
                </c:pt>
                <c:pt idx="1372" formatCode="0.00">
                  <c:v>51.79</c:v>
                </c:pt>
                <c:pt idx="1373" formatCode="0.00">
                  <c:v>51.79</c:v>
                </c:pt>
                <c:pt idx="1374" formatCode="0.00">
                  <c:v>51.52</c:v>
                </c:pt>
                <c:pt idx="1375" formatCode="0.00">
                  <c:v>51.49</c:v>
                </c:pt>
                <c:pt idx="1376" formatCode="0.00">
                  <c:v>52.02</c:v>
                </c:pt>
                <c:pt idx="1377" formatCode="0.00">
                  <c:v>52.54</c:v>
                </c:pt>
                <c:pt idx="1378" formatCode="0.00">
                  <c:v>52.53</c:v>
                </c:pt>
                <c:pt idx="1379" formatCode="0.00">
                  <c:v>52.61</c:v>
                </c:pt>
                <c:pt idx="1380" formatCode="0.00">
                  <c:v>52.93</c:v>
                </c:pt>
                <c:pt idx="1381" formatCode="0.00">
                  <c:v>53.54</c:v>
                </c:pt>
                <c:pt idx="1382" formatCode="0.00">
                  <c:v>53.37</c:v>
                </c:pt>
                <c:pt idx="1383" formatCode="0.00">
                  <c:v>53.67</c:v>
                </c:pt>
                <c:pt idx="1384" formatCode="0.00">
                  <c:v>53.67</c:v>
                </c:pt>
                <c:pt idx="1385" formatCode="0.00">
                  <c:v>54.04</c:v>
                </c:pt>
                <c:pt idx="1386" formatCode="0.00">
                  <c:v>54.3</c:v>
                </c:pt>
                <c:pt idx="1387" formatCode="0.00">
                  <c:v>53.99</c:v>
                </c:pt>
                <c:pt idx="1388" formatCode="0.00">
                  <c:v>53.8</c:v>
                </c:pt>
                <c:pt idx="1389" formatCode="0.00">
                  <c:v>54.39</c:v>
                </c:pt>
                <c:pt idx="1390" formatCode="0.00">
                  <c:v>54.5</c:v>
                </c:pt>
                <c:pt idx="1391" formatCode="0.00">
                  <c:v>54.3</c:v>
                </c:pt>
                <c:pt idx="1392" formatCode="0.00">
                  <c:v>53.16</c:v>
                </c:pt>
                <c:pt idx="1393" formatCode="0.00">
                  <c:v>53.42</c:v>
                </c:pt>
                <c:pt idx="1394" formatCode="0.00">
                  <c:v>53.71</c:v>
                </c:pt>
                <c:pt idx="1395" formatCode="0.00">
                  <c:v>53.45</c:v>
                </c:pt>
                <c:pt idx="1396" formatCode="0.00">
                  <c:v>52.96</c:v>
                </c:pt>
                <c:pt idx="1397" formatCode="0.00">
                  <c:v>53.22</c:v>
                </c:pt>
                <c:pt idx="1398" formatCode="0.00">
                  <c:v>53.65</c:v>
                </c:pt>
                <c:pt idx="1399" formatCode="0.00">
                  <c:v>53.7</c:v>
                </c:pt>
                <c:pt idx="1400" formatCode="0.00">
                  <c:v>53.71</c:v>
                </c:pt>
                <c:pt idx="1401" formatCode="0.00">
                  <c:v>53.66</c:v>
                </c:pt>
                <c:pt idx="1402" formatCode="0.00">
                  <c:v>54.12</c:v>
                </c:pt>
                <c:pt idx="1403" formatCode="0.00">
                  <c:v>53.99</c:v>
                </c:pt>
                <c:pt idx="1404" formatCode="0.00">
                  <c:v>53.64</c:v>
                </c:pt>
                <c:pt idx="1405" formatCode="0.00">
                  <c:v>53.13</c:v>
                </c:pt>
                <c:pt idx="1406" formatCode="0.00">
                  <c:v>53.4</c:v>
                </c:pt>
                <c:pt idx="1407" formatCode="0.00">
                  <c:v>53.82</c:v>
                </c:pt>
                <c:pt idx="1408" formatCode="0.00">
                  <c:v>53.84</c:v>
                </c:pt>
                <c:pt idx="1409" formatCode="0.00">
                  <c:v>53.92</c:v>
                </c:pt>
                <c:pt idx="1410" formatCode="0.00">
                  <c:v>53.33</c:v>
                </c:pt>
                <c:pt idx="1411" formatCode="0.00">
                  <c:v>53.38</c:v>
                </c:pt>
                <c:pt idx="1412" formatCode="0.00">
                  <c:v>53.7</c:v>
                </c:pt>
                <c:pt idx="1413" formatCode="0.00">
                  <c:v>53.58</c:v>
                </c:pt>
                <c:pt idx="1414" formatCode="0.00">
                  <c:v>53.53</c:v>
                </c:pt>
                <c:pt idx="1415" formatCode="0.00">
                  <c:v>52.98</c:v>
                </c:pt>
                <c:pt idx="1416" formatCode="0.00">
                  <c:v>52.7</c:v>
                </c:pt>
                <c:pt idx="1417" formatCode="0.00">
                  <c:v>52.38</c:v>
                </c:pt>
                <c:pt idx="1418" formatCode="0.00">
                  <c:v>52.69</c:v>
                </c:pt>
                <c:pt idx="1419" formatCode="0.00">
                  <c:v>52.82</c:v>
                </c:pt>
                <c:pt idx="1420" formatCode="0.00">
                  <c:v>52.83</c:v>
                </c:pt>
                <c:pt idx="1421" formatCode="0.00">
                  <c:v>52.85</c:v>
                </c:pt>
                <c:pt idx="1422" formatCode="0.00">
                  <c:v>52.86</c:v>
                </c:pt>
                <c:pt idx="1423" formatCode="0.00">
                  <c:v>52.49</c:v>
                </c:pt>
                <c:pt idx="1424" formatCode="0.00">
                  <c:v>52.55</c:v>
                </c:pt>
                <c:pt idx="1425" formatCode="0.00">
                  <c:v>52.2</c:v>
                </c:pt>
                <c:pt idx="1426" formatCode="0.00">
                  <c:v>52.78</c:v>
                </c:pt>
                <c:pt idx="1427" formatCode="0.00">
                  <c:v>52.29</c:v>
                </c:pt>
                <c:pt idx="1428" formatCode="0.00">
                  <c:v>52.69</c:v>
                </c:pt>
                <c:pt idx="1429" formatCode="0.00">
                  <c:v>52.86</c:v>
                </c:pt>
                <c:pt idx="1430" formatCode="0.00">
                  <c:v>52.74</c:v>
                </c:pt>
                <c:pt idx="1431" formatCode="0.00">
                  <c:v>52.97</c:v>
                </c:pt>
                <c:pt idx="1432" formatCode="0.00">
                  <c:v>53.22</c:v>
                </c:pt>
                <c:pt idx="1433" formatCode="0.00">
                  <c:v>53.42</c:v>
                </c:pt>
                <c:pt idx="1434" formatCode="0.00">
                  <c:v>53.64</c:v>
                </c:pt>
                <c:pt idx="1435" formatCode="0.00">
                  <c:v>54.26</c:v>
                </c:pt>
                <c:pt idx="1436" formatCode="0.00">
                  <c:v>54.35</c:v>
                </c:pt>
                <c:pt idx="1437" formatCode="0.00">
                  <c:v>54.18</c:v>
                </c:pt>
                <c:pt idx="1438" formatCode="0.00">
                  <c:v>54.59</c:v>
                </c:pt>
                <c:pt idx="1439" formatCode="0.00">
                  <c:v>54.84</c:v>
                </c:pt>
                <c:pt idx="1440" formatCode="0.00">
                  <c:v>54.45</c:v>
                </c:pt>
                <c:pt idx="1441" formatCode="0.00">
                  <c:v>54.25</c:v>
                </c:pt>
                <c:pt idx="1442" formatCode="0.00">
                  <c:v>54.1</c:v>
                </c:pt>
                <c:pt idx="1443" formatCode="0.00">
                  <c:v>53.73</c:v>
                </c:pt>
                <c:pt idx="1444" formatCode="0.00">
                  <c:v>53.42</c:v>
                </c:pt>
                <c:pt idx="1445" formatCode="0.00">
                  <c:v>53.77</c:v>
                </c:pt>
                <c:pt idx="1446" formatCode="0.00">
                  <c:v>53.46</c:v>
                </c:pt>
                <c:pt idx="1447" formatCode="0.00">
                  <c:v>53.34</c:v>
                </c:pt>
                <c:pt idx="1448" formatCode="0.00">
                  <c:v>52.64</c:v>
                </c:pt>
                <c:pt idx="1449" formatCode="0.00">
                  <c:v>52.64</c:v>
                </c:pt>
                <c:pt idx="1450" formatCode="0.00">
                  <c:v>52.49</c:v>
                </c:pt>
                <c:pt idx="1451" formatCode="0.00">
                  <c:v>52.31</c:v>
                </c:pt>
                <c:pt idx="1452" formatCode="0.00">
                  <c:v>51.8</c:v>
                </c:pt>
                <c:pt idx="1453" formatCode="0.00">
                  <c:v>51.97</c:v>
                </c:pt>
                <c:pt idx="1454" formatCode="0.00">
                  <c:v>51.77</c:v>
                </c:pt>
                <c:pt idx="1455" formatCode="0.00">
                  <c:v>52.43</c:v>
                </c:pt>
                <c:pt idx="1456" formatCode="0.00">
                  <c:v>52.77</c:v>
                </c:pt>
                <c:pt idx="1457" formatCode="0.00">
                  <c:v>52.47</c:v>
                </c:pt>
                <c:pt idx="1458" formatCode="0.00">
                  <c:v>52.48</c:v>
                </c:pt>
                <c:pt idx="1459" formatCode="0.00">
                  <c:v>52.65</c:v>
                </c:pt>
                <c:pt idx="1460" formatCode="0.00">
                  <c:v>53.08</c:v>
                </c:pt>
                <c:pt idx="1461" formatCode="0.00">
                  <c:v>52.9</c:v>
                </c:pt>
                <c:pt idx="1462" formatCode="0.00">
                  <c:v>53.13</c:v>
                </c:pt>
                <c:pt idx="1463" formatCode="0.00">
                  <c:v>53.22</c:v>
                </c:pt>
                <c:pt idx="1464" formatCode="0.00">
                  <c:v>52.99</c:v>
                </c:pt>
                <c:pt idx="1465" formatCode="0.00">
                  <c:v>53.17</c:v>
                </c:pt>
                <c:pt idx="1466" formatCode="0.00">
                  <c:v>53.66</c:v>
                </c:pt>
                <c:pt idx="1467" formatCode="0.00">
                  <c:v>53.41</c:v>
                </c:pt>
                <c:pt idx="1468" formatCode="0.00">
                  <c:v>53.48</c:v>
                </c:pt>
                <c:pt idx="1469" formatCode="0.00">
                  <c:v>53.69</c:v>
                </c:pt>
                <c:pt idx="1470" formatCode="0.00">
                  <c:v>54.2</c:v>
                </c:pt>
                <c:pt idx="1471" formatCode="0.00">
                  <c:v>54.43</c:v>
                </c:pt>
                <c:pt idx="1472" formatCode="0.00">
                  <c:v>54.88</c:v>
                </c:pt>
                <c:pt idx="1473" formatCode="0.00">
                  <c:v>55.35</c:v>
                </c:pt>
                <c:pt idx="1474" formatCode="0.00">
                  <c:v>55.77</c:v>
                </c:pt>
                <c:pt idx="1475" formatCode="0.00">
                  <c:v>55.09</c:v>
                </c:pt>
                <c:pt idx="1476" formatCode="0.00">
                  <c:v>54.89</c:v>
                </c:pt>
                <c:pt idx="1477" formatCode="0.00">
                  <c:v>55.28</c:v>
                </c:pt>
                <c:pt idx="1478" formatCode="0.00">
                  <c:v>55.74</c:v>
                </c:pt>
                <c:pt idx="1479" formatCode="0.00">
                  <c:v>55.78</c:v>
                </c:pt>
                <c:pt idx="1480" formatCode="0.00">
                  <c:v>56.25</c:v>
                </c:pt>
                <c:pt idx="1481" formatCode="0.00">
                  <c:v>56.12</c:v>
                </c:pt>
                <c:pt idx="1482" formatCode="0.00">
                  <c:v>56.34</c:v>
                </c:pt>
                <c:pt idx="1483" formatCode="0.00">
                  <c:v>56.64</c:v>
                </c:pt>
                <c:pt idx="1484" formatCode="0.00">
                  <c:v>57.3</c:v>
                </c:pt>
                <c:pt idx="1485" formatCode="0.00">
                  <c:v>57.19</c:v>
                </c:pt>
                <c:pt idx="1486" formatCode="0.00">
                  <c:v>57.59</c:v>
                </c:pt>
                <c:pt idx="1487" formatCode="0.00">
                  <c:v>57.52</c:v>
                </c:pt>
                <c:pt idx="1488" formatCode="0.00">
                  <c:v>58.11</c:v>
                </c:pt>
                <c:pt idx="1489" formatCode="0.00">
                  <c:v>58.92</c:v>
                </c:pt>
                <c:pt idx="1490" formatCode="0.00">
                  <c:v>59.66</c:v>
                </c:pt>
                <c:pt idx="1491" formatCode="0.00">
                  <c:v>60.28</c:v>
                </c:pt>
                <c:pt idx="1492" formatCode="0.00">
                  <c:v>60.08</c:v>
                </c:pt>
                <c:pt idx="1493" formatCode="0.00">
                  <c:v>60.62</c:v>
                </c:pt>
                <c:pt idx="1494" formatCode="0.00">
                  <c:v>59.44</c:v>
                </c:pt>
                <c:pt idx="1495" formatCode="0.00">
                  <c:v>59.87</c:v>
                </c:pt>
                <c:pt idx="1496" formatCode="0.00">
                  <c:v>60.37</c:v>
                </c:pt>
                <c:pt idx="1497" formatCode="0.00">
                  <c:v>61.4</c:v>
                </c:pt>
                <c:pt idx="1498" formatCode="0.00">
                  <c:v>61.95</c:v>
                </c:pt>
                <c:pt idx="1499" formatCode="0.00">
                  <c:v>63.2</c:v>
                </c:pt>
                <c:pt idx="1500" formatCode="0.00">
                  <c:v>61.1</c:v>
                </c:pt>
                <c:pt idx="1501" formatCode="0.00">
                  <c:v>61.65</c:v>
                </c:pt>
                <c:pt idx="1502" formatCode="0.00">
                  <c:v>61.76</c:v>
                </c:pt>
                <c:pt idx="1503" formatCode="0.00">
                  <c:v>61.73</c:v>
                </c:pt>
                <c:pt idx="1504" formatCode="0.00">
                  <c:v>60.69</c:v>
                </c:pt>
                <c:pt idx="1505" formatCode="0.00">
                  <c:v>61.21</c:v>
                </c:pt>
                <c:pt idx="1506" formatCode="0.00">
                  <c:v>61.61</c:v>
                </c:pt>
                <c:pt idx="1507" formatCode="0.00">
                  <c:v>62.69</c:v>
                </c:pt>
                <c:pt idx="1508" formatCode="0.00">
                  <c:v>63.75</c:v>
                </c:pt>
                <c:pt idx="1509" formatCode="0.00">
                  <c:v>63.95</c:v>
                </c:pt>
                <c:pt idx="1510" formatCode="0.00">
                  <c:v>64.41</c:v>
                </c:pt>
                <c:pt idx="1511" formatCode="0.00">
                  <c:v>64.45</c:v>
                </c:pt>
                <c:pt idx="1512" formatCode="0.00">
                  <c:v>63.01</c:v>
                </c:pt>
                <c:pt idx="1513" formatCode="0.00">
                  <c:v>63.28</c:v>
                </c:pt>
                <c:pt idx="1514" formatCode="0.00">
                  <c:v>63.94</c:v>
                </c:pt>
                <c:pt idx="1515" formatCode="0.00">
                  <c:v>66.05</c:v>
                </c:pt>
                <c:pt idx="1516" formatCode="0.00">
                  <c:v>65.58</c:v>
                </c:pt>
                <c:pt idx="1517" formatCode="0.00">
                  <c:v>65.08</c:v>
                </c:pt>
                <c:pt idx="1518" formatCode="0.00">
                  <c:v>65.099999999999994</c:v>
                </c:pt>
                <c:pt idx="1519" formatCode="0.00">
                  <c:v>64.239999999999995</c:v>
                </c:pt>
                <c:pt idx="1520" formatCode="0.00">
                  <c:v>64.03</c:v>
                </c:pt>
                <c:pt idx="1521" formatCode="0.00">
                  <c:v>63.83</c:v>
                </c:pt>
                <c:pt idx="1522" formatCode="0.00">
                  <c:v>63.04</c:v>
                </c:pt>
                <c:pt idx="1523" formatCode="0.00">
                  <c:v>61.88</c:v>
                </c:pt>
                <c:pt idx="1524" formatCode="0.00">
                  <c:v>62.38</c:v>
                </c:pt>
                <c:pt idx="1525" formatCode="0.00">
                  <c:v>63.34</c:v>
                </c:pt>
                <c:pt idx="1526" formatCode="0.00">
                  <c:v>63.2</c:v>
                </c:pt>
                <c:pt idx="1527" formatCode="0.00">
                  <c:v>63.79</c:v>
                </c:pt>
                <c:pt idx="1528" formatCode="0.00">
                  <c:v>64.62</c:v>
                </c:pt>
                <c:pt idx="1529" formatCode="0.00">
                  <c:v>65.62</c:v>
                </c:pt>
                <c:pt idx="1530" formatCode="0.00">
                  <c:v>65.25</c:v>
                </c:pt>
                <c:pt idx="1531" formatCode="0.00">
                  <c:v>64.98</c:v>
                </c:pt>
                <c:pt idx="1532" formatCode="0.00">
                  <c:v>65.2</c:v>
                </c:pt>
                <c:pt idx="1533" formatCode="0.00">
                  <c:v>63.92</c:v>
                </c:pt>
                <c:pt idx="1534" formatCode="0.00">
                  <c:v>63.01</c:v>
                </c:pt>
                <c:pt idx="1535" formatCode="0.00">
                  <c:v>63.7</c:v>
                </c:pt>
                <c:pt idx="1536" formatCode="0.00">
                  <c:v>64</c:v>
                </c:pt>
                <c:pt idx="1537" formatCode="0.00">
                  <c:v>64.680000000000007</c:v>
                </c:pt>
                <c:pt idx="1538" formatCode="0.00">
                  <c:v>64.02</c:v>
                </c:pt>
                <c:pt idx="1539" formatCode="0.00">
                  <c:v>64.02</c:v>
                </c:pt>
                <c:pt idx="1540" formatCode="0.00">
                  <c:v>64.02</c:v>
                </c:pt>
                <c:pt idx="1541" formatCode="0.00">
                  <c:v>65.23</c:v>
                </c:pt>
                <c:pt idx="1542" formatCode="0.00">
                  <c:v>65.73</c:v>
                </c:pt>
                <c:pt idx="1543" formatCode="0.00">
                  <c:v>65.58</c:v>
                </c:pt>
                <c:pt idx="1544" formatCode="0.00">
                  <c:v>62.24</c:v>
                </c:pt>
                <c:pt idx="1545" formatCode="0.00">
                  <c:v>63.09</c:v>
                </c:pt>
                <c:pt idx="1546" formatCode="0.00">
                  <c:v>63.35</c:v>
                </c:pt>
                <c:pt idx="1547" formatCode="0.00">
                  <c:v>63.75</c:v>
                </c:pt>
                <c:pt idx="1548" formatCode="0.00">
                  <c:v>64.290000000000006</c:v>
                </c:pt>
                <c:pt idx="1549" formatCode="0.00">
                  <c:v>63.75</c:v>
                </c:pt>
                <c:pt idx="1550" formatCode="0.00">
                  <c:v>63.6</c:v>
                </c:pt>
                <c:pt idx="1551" formatCode="0.00">
                  <c:v>63.48</c:v>
                </c:pt>
                <c:pt idx="1552" formatCode="0.00">
                  <c:v>63.84</c:v>
                </c:pt>
                <c:pt idx="1553" formatCode="0.00">
                  <c:v>63.81</c:v>
                </c:pt>
                <c:pt idx="1554" formatCode="0.00">
                  <c:v>62.86</c:v>
                </c:pt>
                <c:pt idx="1555" formatCode="0.00">
                  <c:v>62.49</c:v>
                </c:pt>
                <c:pt idx="1556" formatCode="0.00">
                  <c:v>62.58</c:v>
                </c:pt>
                <c:pt idx="1557" formatCode="0.00">
                  <c:v>61.05</c:v>
                </c:pt>
                <c:pt idx="1558" formatCode="0.00">
                  <c:v>61.13</c:v>
                </c:pt>
                <c:pt idx="1559" formatCode="0.00">
                  <c:v>60.24</c:v>
                </c:pt>
                <c:pt idx="1560" formatCode="0.00">
                  <c:v>60.46</c:v>
                </c:pt>
                <c:pt idx="1561" formatCode="0.00">
                  <c:v>62.21</c:v>
                </c:pt>
                <c:pt idx="1562" formatCode="0.00">
                  <c:v>61.93</c:v>
                </c:pt>
                <c:pt idx="1563" formatCode="0.00">
                  <c:v>62.28</c:v>
                </c:pt>
                <c:pt idx="1564" formatCode="0.00">
                  <c:v>62.46</c:v>
                </c:pt>
                <c:pt idx="1565" formatCode="0.00">
                  <c:v>61.92</c:v>
                </c:pt>
                <c:pt idx="1566" formatCode="0.00">
                  <c:v>62.27</c:v>
                </c:pt>
                <c:pt idx="1567" formatCode="0.00">
                  <c:v>62.07</c:v>
                </c:pt>
                <c:pt idx="1568" formatCode="0.00">
                  <c:v>61.4</c:v>
                </c:pt>
                <c:pt idx="1569" formatCode="0.00">
                  <c:v>61.61</c:v>
                </c:pt>
                <c:pt idx="1570" formatCode="0.00">
                  <c:v>61.99</c:v>
                </c:pt>
                <c:pt idx="1571" formatCode="0.00">
                  <c:v>62.485399999999998</c:v>
                </c:pt>
                <c:pt idx="1572" formatCode="0.00">
                  <c:v>62.448</c:v>
                </c:pt>
                <c:pt idx="1573" formatCode="0.00">
                  <c:v>62.79</c:v>
                </c:pt>
                <c:pt idx="1574" formatCode="0.00">
                  <c:v>63.46</c:v>
                </c:pt>
                <c:pt idx="1575" formatCode="0.00">
                  <c:v>64.42</c:v>
                </c:pt>
                <c:pt idx="1576" formatCode="0.00">
                  <c:v>64.099999999999994</c:v>
                </c:pt>
                <c:pt idx="1577" formatCode="0.00">
                  <c:v>64</c:v>
                </c:pt>
                <c:pt idx="1578" formatCode="0.00">
                  <c:v>64.180000000000007</c:v>
                </c:pt>
                <c:pt idx="1579" formatCode="0.00">
                  <c:v>64.33</c:v>
                </c:pt>
                <c:pt idx="1580" formatCode="0.00">
                  <c:v>64.84</c:v>
                </c:pt>
                <c:pt idx="1581" formatCode="0.00">
                  <c:v>64.75</c:v>
                </c:pt>
                <c:pt idx="1582" formatCode="0.00">
                  <c:v>65.163300000000007</c:v>
                </c:pt>
                <c:pt idx="1583" formatCode="0.00">
                  <c:v>64.9876</c:v>
                </c:pt>
                <c:pt idx="1584" formatCode="0.00">
                  <c:v>65.319999999999993</c:v>
                </c:pt>
                <c:pt idx="1585" formatCode="0.00">
                  <c:v>65.736599999999996</c:v>
                </c:pt>
                <c:pt idx="1586" formatCode="0.00">
                  <c:v>65.75</c:v>
                </c:pt>
                <c:pt idx="1587" formatCode="0.00">
                  <c:v>65.08</c:v>
                </c:pt>
                <c:pt idx="1588" formatCode="0.00">
                  <c:v>64.98</c:v>
                </c:pt>
                <c:pt idx="1589" formatCode="0.00">
                  <c:v>65.47</c:v>
                </c:pt>
                <c:pt idx="1590" formatCode="0.00">
                  <c:v>65.569999999999993</c:v>
                </c:pt>
                <c:pt idx="1591" formatCode="0.00">
                  <c:v>65.400000000000006</c:v>
                </c:pt>
                <c:pt idx="1592" formatCode="0.00">
                  <c:v>65.150000000000006</c:v>
                </c:pt>
                <c:pt idx="1593" formatCode="0.00">
                  <c:v>65.19</c:v>
                </c:pt>
                <c:pt idx="1594" formatCode="0.00">
                  <c:v>65.569999999999993</c:v>
                </c:pt>
                <c:pt idx="1595" formatCode="0.00">
                  <c:v>65.78</c:v>
                </c:pt>
                <c:pt idx="1596" formatCode="0.00">
                  <c:v>65.41</c:v>
                </c:pt>
                <c:pt idx="1597" formatCode="0.00">
                  <c:v>64.47</c:v>
                </c:pt>
                <c:pt idx="1598" formatCode="0.00">
                  <c:v>64.650000000000006</c:v>
                </c:pt>
                <c:pt idx="1599" formatCode="0.00">
                  <c:v>64.040000000000006</c:v>
                </c:pt>
                <c:pt idx="1600" formatCode="0.00">
                  <c:v>64.040000000000006</c:v>
                </c:pt>
                <c:pt idx="1601" formatCode="0.00">
                  <c:v>64.02</c:v>
                </c:pt>
                <c:pt idx="1602" formatCode="0.00">
                  <c:v>64.900000000000006</c:v>
                </c:pt>
                <c:pt idx="1603" formatCode="0.00">
                  <c:v>65.069999999999993</c:v>
                </c:pt>
                <c:pt idx="1604" formatCode="0.00">
                  <c:v>64.790000000000006</c:v>
                </c:pt>
                <c:pt idx="1605" formatCode="0.00">
                  <c:v>65.48</c:v>
                </c:pt>
                <c:pt idx="1606" formatCode="0.00">
                  <c:v>65.08</c:v>
                </c:pt>
                <c:pt idx="1607" formatCode="0.00">
                  <c:v>65.36</c:v>
                </c:pt>
                <c:pt idx="1608" formatCode="0.00">
                  <c:v>66.05</c:v>
                </c:pt>
                <c:pt idx="1609" formatCode="0.00">
                  <c:v>66.12</c:v>
                </c:pt>
                <c:pt idx="1610" formatCode="0.00">
                  <c:v>66.819999999999993</c:v>
                </c:pt>
                <c:pt idx="1611" formatCode="0.00">
                  <c:v>66.38</c:v>
                </c:pt>
                <c:pt idx="1612" formatCode="0.00">
                  <c:v>67.010000000000005</c:v>
                </c:pt>
                <c:pt idx="1613" formatCode="0.00">
                  <c:v>67.67</c:v>
                </c:pt>
                <c:pt idx="1614" formatCode="0.00">
                  <c:v>67.62</c:v>
                </c:pt>
                <c:pt idx="1615" formatCode="0.00">
                  <c:v>68.260000000000005</c:v>
                </c:pt>
                <c:pt idx="1616" formatCode="0.00">
                  <c:v>68.760000000000005</c:v>
                </c:pt>
                <c:pt idx="1617" formatCode="0.00">
                  <c:v>69.25</c:v>
                </c:pt>
                <c:pt idx="1618" formatCode="0.00">
                  <c:v>69.31</c:v>
                </c:pt>
                <c:pt idx="1619" formatCode="0.00">
                  <c:v>69.260000000000005</c:v>
                </c:pt>
                <c:pt idx="1620" formatCode="0.00">
                  <c:v>70.37</c:v>
                </c:pt>
                <c:pt idx="1621" formatCode="0.00">
                  <c:v>70.16</c:v>
                </c:pt>
                <c:pt idx="1622" formatCode="0.00">
                  <c:v>70.11</c:v>
                </c:pt>
                <c:pt idx="1623" formatCode="0.00">
                  <c:v>70.099999999999994</c:v>
                </c:pt>
                <c:pt idx="1624" formatCode="0.00">
                  <c:v>70.16</c:v>
                </c:pt>
                <c:pt idx="1625" formatCode="0.00">
                  <c:v>70</c:v>
                </c:pt>
                <c:pt idx="1626" formatCode="0.00">
                  <c:v>69.05</c:v>
                </c:pt>
                <c:pt idx="1627" formatCode="0.00">
                  <c:v>68.739999999999995</c:v>
                </c:pt>
                <c:pt idx="1628" formatCode="0.00">
                  <c:v>69.86</c:v>
                </c:pt>
                <c:pt idx="1629" formatCode="0.00">
                  <c:v>71.53</c:v>
                </c:pt>
                <c:pt idx="1630" formatCode="0.00">
                  <c:v>71.89</c:v>
                </c:pt>
                <c:pt idx="1631" formatCode="0.00">
                  <c:v>71.92</c:v>
                </c:pt>
                <c:pt idx="1632" formatCode="0.00">
                  <c:v>72.37</c:v>
                </c:pt>
                <c:pt idx="1633" formatCode="0.00">
                  <c:v>72.37</c:v>
                </c:pt>
                <c:pt idx="1634" formatCode="0.00">
                  <c:v>72.599999999999994</c:v>
                </c:pt>
                <c:pt idx="1635" formatCode="0.00">
                  <c:v>72.48</c:v>
                </c:pt>
                <c:pt idx="1636" formatCode="0.00">
                  <c:v>72.819999999999993</c:v>
                </c:pt>
                <c:pt idx="1637" formatCode="0.00">
                  <c:v>73.680000000000007</c:v>
                </c:pt>
                <c:pt idx="1638" formatCode="0.00">
                  <c:v>74.680000000000007</c:v>
                </c:pt>
                <c:pt idx="1639" formatCode="0.00">
                  <c:v>74.7</c:v>
                </c:pt>
                <c:pt idx="1640" formatCode="0.00">
                  <c:v>76.099999999999994</c:v>
                </c:pt>
                <c:pt idx="1641" formatCode="0.00">
                  <c:v>75.64</c:v>
                </c:pt>
                <c:pt idx="1642" formatCode="0.00">
                  <c:v>76.47</c:v>
                </c:pt>
                <c:pt idx="1643" formatCode="0.00">
                  <c:v>77.680000000000007</c:v>
                </c:pt>
                <c:pt idx="1644" formatCode="0.00">
                  <c:v>77.23</c:v>
                </c:pt>
                <c:pt idx="1645" formatCode="0.00">
                  <c:v>77.400000000000006</c:v>
                </c:pt>
                <c:pt idx="1646" formatCode="0.00">
                  <c:v>75.349999999999994</c:v>
                </c:pt>
                <c:pt idx="1647" formatCode="0.00">
                  <c:v>75.88</c:v>
                </c:pt>
                <c:pt idx="1648" formatCode="0.00">
                  <c:v>76.2</c:v>
                </c:pt>
                <c:pt idx="1649" formatCode="0.00">
                  <c:v>75.349999999999994</c:v>
                </c:pt>
                <c:pt idx="1650" formatCode="0.00">
                  <c:v>74.81</c:v>
                </c:pt>
                <c:pt idx="1651" formatCode="0.00">
                  <c:v>76.95</c:v>
                </c:pt>
                <c:pt idx="1652" formatCode="0.00">
                  <c:v>78.14</c:v>
                </c:pt>
                <c:pt idx="1653" formatCode="0.00">
                  <c:v>78.180000000000007</c:v>
                </c:pt>
                <c:pt idx="1654" formatCode="0.00">
                  <c:v>78.5</c:v>
                </c:pt>
                <c:pt idx="1655" formatCode="0.00">
                  <c:v>79.72</c:v>
                </c:pt>
                <c:pt idx="1656" formatCode="0.00">
                  <c:v>80.78</c:v>
                </c:pt>
                <c:pt idx="1657" formatCode="0.00">
                  <c:v>81.3</c:v>
                </c:pt>
                <c:pt idx="1658" formatCode="0.00">
                  <c:v>81.14</c:v>
                </c:pt>
                <c:pt idx="1659" formatCode="0.00">
                  <c:v>82.52</c:v>
                </c:pt>
                <c:pt idx="1660" formatCode="0.00">
                  <c:v>83.2</c:v>
                </c:pt>
                <c:pt idx="1661" formatCode="0.00">
                  <c:v>83.15</c:v>
                </c:pt>
                <c:pt idx="1662" formatCode="0.00">
                  <c:v>84.37</c:v>
                </c:pt>
                <c:pt idx="1663" formatCode="0.00">
                  <c:v>85.29</c:v>
                </c:pt>
                <c:pt idx="1664" formatCode="0.00">
                  <c:v>85.55</c:v>
                </c:pt>
                <c:pt idx="1665" formatCode="0.00">
                  <c:v>87.27</c:v>
                </c:pt>
                <c:pt idx="1666" formatCode="0.00">
                  <c:v>89.63</c:v>
                </c:pt>
                <c:pt idx="1667" formatCode="0.00">
                  <c:v>91.5</c:v>
                </c:pt>
                <c:pt idx="1668" formatCode="0.00">
                  <c:v>93.24</c:v>
                </c:pt>
                <c:pt idx="1669" formatCode="0.00">
                  <c:v>90.89</c:v>
                </c:pt>
                <c:pt idx="1670" formatCode="0.00">
                  <c:v>90.92</c:v>
                </c:pt>
                <c:pt idx="1671" formatCode="0.00">
                  <c:v>91.66</c:v>
                </c:pt>
                <c:pt idx="1672" formatCode="0.00">
                  <c:v>91.61</c:v>
                </c:pt>
                <c:pt idx="1673" formatCode="0.00">
                  <c:v>88.74</c:v>
                </c:pt>
                <c:pt idx="1674" formatCode="0.00">
                  <c:v>87.94</c:v>
                </c:pt>
                <c:pt idx="1675" formatCode="0.00">
                  <c:v>88.03</c:v>
                </c:pt>
                <c:pt idx="1676" formatCode="0.00">
                  <c:v>91.81</c:v>
                </c:pt>
                <c:pt idx="1677" formatCode="0.00">
                  <c:v>90.99</c:v>
                </c:pt>
                <c:pt idx="1678" formatCode="0.00">
                  <c:v>87.26</c:v>
                </c:pt>
                <c:pt idx="1679" formatCode="0.00">
                  <c:v>85.77</c:v>
                </c:pt>
                <c:pt idx="1680" formatCode="0.00">
                  <c:v>86.77</c:v>
                </c:pt>
                <c:pt idx="1681" formatCode="0.00">
                  <c:v>83.83</c:v>
                </c:pt>
                <c:pt idx="1682" formatCode="0.00">
                  <c:v>82.23</c:v>
                </c:pt>
                <c:pt idx="1683" formatCode="0.00">
                  <c:v>81.790000000000006</c:v>
                </c:pt>
                <c:pt idx="1684" formatCode="0.00">
                  <c:v>81.25</c:v>
                </c:pt>
                <c:pt idx="1685" formatCode="0.00">
                  <c:v>83.46</c:v>
                </c:pt>
                <c:pt idx="1686" formatCode="0.00">
                  <c:v>83.9</c:v>
                </c:pt>
                <c:pt idx="1687" formatCode="0.00">
                  <c:v>82.55</c:v>
                </c:pt>
                <c:pt idx="1688" formatCode="0.00">
                  <c:v>81.790000000000006</c:v>
                </c:pt>
                <c:pt idx="1689" formatCode="0.00">
                  <c:v>81.88</c:v>
                </c:pt>
                <c:pt idx="1690" formatCode="0.00">
                  <c:v>83.96</c:v>
                </c:pt>
                <c:pt idx="1691" formatCode="0.00">
                  <c:v>83.79</c:v>
                </c:pt>
                <c:pt idx="1692" formatCode="0.00">
                  <c:v>82.92</c:v>
                </c:pt>
                <c:pt idx="1693" formatCode="0.00">
                  <c:v>80.680000000000007</c:v>
                </c:pt>
                <c:pt idx="1694" formatCode="0.00">
                  <c:v>80.739999999999995</c:v>
                </c:pt>
                <c:pt idx="1695" formatCode="0.00">
                  <c:v>82.89</c:v>
                </c:pt>
                <c:pt idx="1696" formatCode="0.00">
                  <c:v>82.18</c:v>
                </c:pt>
                <c:pt idx="1697" formatCode="0.00">
                  <c:v>82.76</c:v>
                </c:pt>
                <c:pt idx="1698" formatCode="0.00">
                  <c:v>83.36</c:v>
                </c:pt>
                <c:pt idx="1699" formatCode="0.00">
                  <c:v>85.33</c:v>
                </c:pt>
                <c:pt idx="1700" formatCode="0.00">
                  <c:v>86.7</c:v>
                </c:pt>
                <c:pt idx="1701" formatCode="0.00">
                  <c:v>85.8</c:v>
                </c:pt>
                <c:pt idx="1702" formatCode="0.00">
                  <c:v>87.19</c:v>
                </c:pt>
                <c:pt idx="1703" formatCode="0.00">
                  <c:v>87.21</c:v>
                </c:pt>
                <c:pt idx="1704" formatCode="0.00">
                  <c:v>89.39</c:v>
                </c:pt>
                <c:pt idx="1705" formatCode="0.00">
                  <c:v>91.5</c:v>
                </c:pt>
                <c:pt idx="1706" formatCode="0.00">
                  <c:v>90.36</c:v>
                </c:pt>
                <c:pt idx="1707" formatCode="0.00">
                  <c:v>90.26</c:v>
                </c:pt>
                <c:pt idx="1708" formatCode="0.00">
                  <c:v>91.48</c:v>
                </c:pt>
                <c:pt idx="1709" formatCode="0.00">
                  <c:v>91.55</c:v>
                </c:pt>
                <c:pt idx="1710" formatCode="0.00">
                  <c:v>91.36</c:v>
                </c:pt>
                <c:pt idx="1711" formatCode="0.00">
                  <c:v>89.14</c:v>
                </c:pt>
                <c:pt idx="1712" formatCode="0.00">
                  <c:v>88.65</c:v>
                </c:pt>
                <c:pt idx="1713" formatCode="0.00">
                  <c:v>87.5</c:v>
                </c:pt>
                <c:pt idx="1714" formatCode="0.00">
                  <c:v>87.84</c:v>
                </c:pt>
                <c:pt idx="1715" formatCode="0.00">
                  <c:v>86.24</c:v>
                </c:pt>
                <c:pt idx="1716" formatCode="0.00">
                  <c:v>85.81</c:v>
                </c:pt>
                <c:pt idx="1717" formatCode="0.00">
                  <c:v>84.59</c:v>
                </c:pt>
                <c:pt idx="1718" formatCode="0.00">
                  <c:v>83.92</c:v>
                </c:pt>
                <c:pt idx="1719" formatCode="0.00">
                  <c:v>84.96</c:v>
                </c:pt>
                <c:pt idx="1720" formatCode="0.00">
                  <c:v>86.13</c:v>
                </c:pt>
                <c:pt idx="1721" formatCode="0.00">
                  <c:v>83.33</c:v>
                </c:pt>
                <c:pt idx="1722" formatCode="0.00">
                  <c:v>82.67</c:v>
                </c:pt>
                <c:pt idx="1723" formatCode="0.00">
                  <c:v>84.82</c:v>
                </c:pt>
                <c:pt idx="1724" formatCode="0.00">
                  <c:v>85.84</c:v>
                </c:pt>
                <c:pt idx="1725" formatCode="0.00">
                  <c:v>87.92</c:v>
                </c:pt>
                <c:pt idx="1726" formatCode="0.00">
                  <c:v>89.29</c:v>
                </c:pt>
                <c:pt idx="1727" formatCode="0.00">
                  <c:v>89.13</c:v>
                </c:pt>
                <c:pt idx="1728" formatCode="0.00">
                  <c:v>88.65</c:v>
                </c:pt>
                <c:pt idx="1729" formatCode="0.00">
                  <c:v>87.77</c:v>
                </c:pt>
                <c:pt idx="1730" formatCode="0.00">
                  <c:v>87.86</c:v>
                </c:pt>
                <c:pt idx="1731" formatCode="0.00">
                  <c:v>86.41</c:v>
                </c:pt>
                <c:pt idx="1732" formatCode="0.00">
                  <c:v>85.8</c:v>
                </c:pt>
                <c:pt idx="1733" formatCode="0.00">
                  <c:v>86.31</c:v>
                </c:pt>
                <c:pt idx="1734" formatCode="0.00">
                  <c:v>88.55</c:v>
                </c:pt>
                <c:pt idx="1735" formatCode="0.00">
                  <c:v>88.54</c:v>
                </c:pt>
                <c:pt idx="1736" formatCode="0.00">
                  <c:v>86.45</c:v>
                </c:pt>
                <c:pt idx="1737" formatCode="0.00">
                  <c:v>86.88</c:v>
                </c:pt>
                <c:pt idx="1738" formatCode="0.00">
                  <c:v>85.6</c:v>
                </c:pt>
                <c:pt idx="1739" formatCode="0.00">
                  <c:v>85.65</c:v>
                </c:pt>
                <c:pt idx="1740" formatCode="0.00">
                  <c:v>83.29</c:v>
                </c:pt>
                <c:pt idx="1741" formatCode="0.00">
                  <c:v>84.62</c:v>
                </c:pt>
                <c:pt idx="1742" formatCode="0.00">
                  <c:v>85.52</c:v>
                </c:pt>
                <c:pt idx="1743" formatCode="0.00">
                  <c:v>82.58</c:v>
                </c:pt>
                <c:pt idx="1744" formatCode="0.00">
                  <c:v>81.58</c:v>
                </c:pt>
                <c:pt idx="1745" formatCode="0.00">
                  <c:v>81.319999999999993</c:v>
                </c:pt>
                <c:pt idx="1746" formatCode="0.00">
                  <c:v>82.03</c:v>
                </c:pt>
                <c:pt idx="1747" formatCode="0.00">
                  <c:v>81.58</c:v>
                </c:pt>
                <c:pt idx="1748" formatCode="0.00">
                  <c:v>80.459999999999994</c:v>
                </c:pt>
                <c:pt idx="1749" formatCode="0.00">
                  <c:v>80.599999999999994</c:v>
                </c:pt>
                <c:pt idx="1750" formatCode="0.00">
                  <c:v>78.849999999999994</c:v>
                </c:pt>
                <c:pt idx="1751" formatCode="0.00">
                  <c:v>75.989999999999995</c:v>
                </c:pt>
                <c:pt idx="1752" formatCode="0.00">
                  <c:v>74.72</c:v>
                </c:pt>
                <c:pt idx="1753" formatCode="0.00">
                  <c:v>75.290000000000006</c:v>
                </c:pt>
                <c:pt idx="1754" formatCode="0.00">
                  <c:v>74.680000000000007</c:v>
                </c:pt>
                <c:pt idx="1755" formatCode="0.00">
                  <c:v>73.81</c:v>
                </c:pt>
                <c:pt idx="1756" formatCode="0.00">
                  <c:v>74.2</c:v>
                </c:pt>
                <c:pt idx="1757" formatCode="0.00">
                  <c:v>75.48</c:v>
                </c:pt>
                <c:pt idx="1758" formatCode="0.00">
                  <c:v>75.48</c:v>
                </c:pt>
                <c:pt idx="1759" formatCode="0.00">
                  <c:v>74.89</c:v>
                </c:pt>
                <c:pt idx="1760" formatCode="0.00">
                  <c:v>74.69</c:v>
                </c:pt>
                <c:pt idx="1761" formatCode="0.00">
                  <c:v>74.05</c:v>
                </c:pt>
                <c:pt idx="1762" formatCode="0.00">
                  <c:v>71.959999999999994</c:v>
                </c:pt>
                <c:pt idx="1763" formatCode="0.00">
                  <c:v>70.680000000000007</c:v>
                </c:pt>
                <c:pt idx="1764" formatCode="0.00">
                  <c:v>68.75</c:v>
                </c:pt>
                <c:pt idx="1765" formatCode="0.00">
                  <c:v>68.59</c:v>
                </c:pt>
                <c:pt idx="1766" formatCode="0.00">
                  <c:v>66.78</c:v>
                </c:pt>
                <c:pt idx="1767" formatCode="0.00">
                  <c:v>66.36</c:v>
                </c:pt>
                <c:pt idx="1768" formatCode="0.00">
                  <c:v>65.900000000000006</c:v>
                </c:pt>
                <c:pt idx="1769" formatCode="0.00">
                  <c:v>62.32</c:v>
                </c:pt>
                <c:pt idx="1770" formatCode="0.00">
                  <c:v>62.5</c:v>
                </c:pt>
                <c:pt idx="1771" formatCode="0.00">
                  <c:v>61.57</c:v>
                </c:pt>
                <c:pt idx="1772" formatCode="0.00">
                  <c:v>61.24</c:v>
                </c:pt>
                <c:pt idx="1773" formatCode="0.00">
                  <c:v>61.33</c:v>
                </c:pt>
                <c:pt idx="1774" formatCode="0.00">
                  <c:v>65.05</c:v>
                </c:pt>
                <c:pt idx="1775" formatCode="0.00">
                  <c:v>63.656799999999997</c:v>
                </c:pt>
                <c:pt idx="1776" formatCode="0.00">
                  <c:v>60.714399999999998</c:v>
                </c:pt>
                <c:pt idx="1777" formatCode="0.00">
                  <c:v>59.8294</c:v>
                </c:pt>
                <c:pt idx="1778" formatCode="0.00">
                  <c:v>58.235599999999998</c:v>
                </c:pt>
                <c:pt idx="1779" formatCode="0.00">
                  <c:v>58.793900000000001</c:v>
                </c:pt>
                <c:pt idx="1780" formatCode="0.00">
                  <c:v>58.180300000000003</c:v>
                </c:pt>
                <c:pt idx="1781" formatCode="0.00">
                  <c:v>59.192</c:v>
                </c:pt>
                <c:pt idx="1782" formatCode="0.00">
                  <c:v>59.0199</c:v>
                </c:pt>
                <c:pt idx="1783" formatCode="0.00">
                  <c:v>60.1965</c:v>
                </c:pt>
                <c:pt idx="1784" formatCode="0.00">
                  <c:v>63.2622</c:v>
                </c:pt>
                <c:pt idx="1785" formatCode="0.00">
                  <c:v>61.303800000000003</c:v>
                </c:pt>
                <c:pt idx="1786" formatCode="0.00">
                  <c:v>61.117899999999999</c:v>
                </c:pt>
                <c:pt idx="1787" formatCode="0.00">
                  <c:v>59.689900000000002</c:v>
                </c:pt>
                <c:pt idx="1788" formatCode="0.00">
                  <c:v>59.485100000000003</c:v>
                </c:pt>
                <c:pt idx="1789" formatCode="0.00">
                  <c:v>58.901400000000002</c:v>
                </c:pt>
                <c:pt idx="1790" formatCode="0.00">
                  <c:v>59.551299999999998</c:v>
                </c:pt>
                <c:pt idx="1791" formatCode="0.00">
                  <c:v>60.525700000000001</c:v>
                </c:pt>
                <c:pt idx="1792" formatCode="0.00">
                  <c:v>60.071800000000003</c:v>
                </c:pt>
                <c:pt idx="1793" formatCode="0.00">
                  <c:v>59.683300000000003</c:v>
                </c:pt>
                <c:pt idx="1794" formatCode="0.00">
                  <c:v>59.683300000000003</c:v>
                </c:pt>
                <c:pt idx="1795" formatCode="0.00">
                  <c:v>60.9283</c:v>
                </c:pt>
                <c:pt idx="1796" formatCode="0.00">
                  <c:v>60.531399999999998</c:v>
                </c:pt>
                <c:pt idx="1797" formatCode="0.00">
                  <c:v>61.395000000000003</c:v>
                </c:pt>
                <c:pt idx="1798" formatCode="0.00">
                  <c:v>58.726700000000001</c:v>
                </c:pt>
                <c:pt idx="1799" formatCode="0.00">
                  <c:v>60.0244</c:v>
                </c:pt>
                <c:pt idx="1800" formatCode="0.00">
                  <c:v>61.575600000000001</c:v>
                </c:pt>
                <c:pt idx="1801" formatCode="0.00">
                  <c:v>59.887900000000002</c:v>
                </c:pt>
                <c:pt idx="1802" formatCode="0.00">
                  <c:v>57.951700000000002</c:v>
                </c:pt>
                <c:pt idx="1803" formatCode="0.00">
                  <c:v>55.890700000000002</c:v>
                </c:pt>
                <c:pt idx="1804" formatCode="0.00">
                  <c:v>53.759700000000002</c:v>
                </c:pt>
                <c:pt idx="1805" formatCode="0.00">
                  <c:v>54.0062</c:v>
                </c:pt>
                <c:pt idx="1806" formatCode="0.00">
                  <c:v>54.001300000000001</c:v>
                </c:pt>
                <c:pt idx="1807" formatCode="0.00">
                  <c:v>54.373899999999999</c:v>
                </c:pt>
                <c:pt idx="1808" formatCode="0.00">
                  <c:v>53.476799999999997</c:v>
                </c:pt>
                <c:pt idx="1809" formatCode="0.00">
                  <c:v>50.359200000000001</c:v>
                </c:pt>
                <c:pt idx="1810" formatCode="0.00">
                  <c:v>50.471200000000003</c:v>
                </c:pt>
                <c:pt idx="1811" formatCode="0.00">
                  <c:v>49.936999999999998</c:v>
                </c:pt>
                <c:pt idx="1812" formatCode="0.00">
                  <c:v>50.465000000000003</c:v>
                </c:pt>
                <c:pt idx="1813" formatCode="0.00">
                  <c:v>50.610300000000002</c:v>
                </c:pt>
                <c:pt idx="1814" formatCode="0.00">
                  <c:v>52.049100000000003</c:v>
                </c:pt>
                <c:pt idx="1815" formatCode="0.00">
                  <c:v>51.2761</c:v>
                </c:pt>
                <c:pt idx="1816" formatCode="0.00">
                  <c:v>51.410600000000002</c:v>
                </c:pt>
                <c:pt idx="1817" formatCode="0.00">
                  <c:v>51.595700000000001</c:v>
                </c:pt>
                <c:pt idx="1818" formatCode="0.00">
                  <c:v>51.862099999999998</c:v>
                </c:pt>
                <c:pt idx="1819" formatCode="0.00">
                  <c:v>50.963799999999999</c:v>
                </c:pt>
                <c:pt idx="1820" formatCode="0.00">
                  <c:v>50.6145</c:v>
                </c:pt>
                <c:pt idx="1821" formatCode="0.00">
                  <c:v>50.901899999999998</c:v>
                </c:pt>
                <c:pt idx="1822" formatCode="0.00">
                  <c:v>50.7256</c:v>
                </c:pt>
                <c:pt idx="1823" formatCode="0.00">
                  <c:v>51.113100000000003</c:v>
                </c:pt>
                <c:pt idx="1824" formatCode="0.00">
                  <c:v>52.489400000000003</c:v>
                </c:pt>
                <c:pt idx="1825" formatCode="0.00">
                  <c:v>51.802</c:v>
                </c:pt>
                <c:pt idx="1826" formatCode="0.00">
                  <c:v>50.579599999999999</c:v>
                </c:pt>
                <c:pt idx="1827" formatCode="0.00">
                  <c:v>49.716700000000003</c:v>
                </c:pt>
                <c:pt idx="1828" formatCode="0.00">
                  <c:v>49.430900000000001</c:v>
                </c:pt>
                <c:pt idx="1829" formatCode="0.00">
                  <c:v>47.758899999999997</c:v>
                </c:pt>
                <c:pt idx="1830" formatCode="0.00">
                  <c:v>46.659799999999997</c:v>
                </c:pt>
                <c:pt idx="1831" formatCode="0.00">
                  <c:v>47.032899999999998</c:v>
                </c:pt>
                <c:pt idx="1832" formatCode="0.00">
                  <c:v>47.431399999999996</c:v>
                </c:pt>
                <c:pt idx="1833" formatCode="0.00">
                  <c:v>46.368000000000002</c:v>
                </c:pt>
                <c:pt idx="1834" formatCode="0.00">
                  <c:v>45.004600000000003</c:v>
                </c:pt>
                <c:pt idx="1835" formatCode="0.00">
                  <c:v>44.291400000000003</c:v>
                </c:pt>
                <c:pt idx="1836" formatCode="0.00">
                  <c:v>43.729500000000002</c:v>
                </c:pt>
                <c:pt idx="1837" formatCode="0.00">
                  <c:v>46.966099999999997</c:v>
                </c:pt>
                <c:pt idx="1838" formatCode="0.00">
                  <c:v>46.29</c:v>
                </c:pt>
                <c:pt idx="1839" formatCode="0.00">
                  <c:v>45.289400000000001</c:v>
                </c:pt>
                <c:pt idx="1840" formatCode="0.00">
                  <c:v>45.853299999999997</c:v>
                </c:pt>
                <c:pt idx="1841" formatCode="0.00">
                  <c:v>48.167099999999998</c:v>
                </c:pt>
                <c:pt idx="1842" formatCode="0.00">
                  <c:v>47.567100000000003</c:v>
                </c:pt>
                <c:pt idx="1843" formatCode="0.00">
                  <c:v>47.8934</c:v>
                </c:pt>
                <c:pt idx="1844" formatCode="0.00">
                  <c:v>49.2301</c:v>
                </c:pt>
                <c:pt idx="1845" formatCode="0.00">
                  <c:v>49.983600000000003</c:v>
                </c:pt>
                <c:pt idx="1846" formatCode="0.00">
                  <c:v>48.482700000000001</c:v>
                </c:pt>
                <c:pt idx="1847" formatCode="0.00">
                  <c:v>47.893599999999999</c:v>
                </c:pt>
                <c:pt idx="1848" formatCode="0.00">
                  <c:v>49.021900000000002</c:v>
                </c:pt>
                <c:pt idx="1849" formatCode="0.00">
                  <c:v>49.072600000000001</c:v>
                </c:pt>
                <c:pt idx="1850" formatCode="0.00">
                  <c:v>49.700099999999999</c:v>
                </c:pt>
                <c:pt idx="1851" formatCode="0.00">
                  <c:v>49.375900000000001</c:v>
                </c:pt>
                <c:pt idx="1852" formatCode="0.00">
                  <c:v>50.4011</c:v>
                </c:pt>
                <c:pt idx="1853" formatCode="0.00">
                  <c:v>50.9039</c:v>
                </c:pt>
                <c:pt idx="1854" formatCode="0.00">
                  <c:v>53.292400000000001</c:v>
                </c:pt>
                <c:pt idx="1855" formatCode="0.00">
                  <c:v>52.381100000000004</c:v>
                </c:pt>
                <c:pt idx="1856" formatCode="0.00">
                  <c:v>51.517899999999997</c:v>
                </c:pt>
                <c:pt idx="1857" formatCode="0.00">
                  <c:v>51.880499999999998</c:v>
                </c:pt>
                <c:pt idx="1858" formatCode="0.00">
                  <c:v>51.344900000000003</c:v>
                </c:pt>
                <c:pt idx="1859" formatCode="0.00">
                  <c:v>50.070300000000003</c:v>
                </c:pt>
                <c:pt idx="1860" formatCode="0.00">
                  <c:v>50.306800000000003</c:v>
                </c:pt>
                <c:pt idx="1861" formatCode="0.00">
                  <c:v>51.381599999999999</c:v>
                </c:pt>
                <c:pt idx="1862" formatCode="0.00">
                  <c:v>53.253399999999999</c:v>
                </c:pt>
                <c:pt idx="1863" formatCode="0.00">
                  <c:v>54.001800000000003</c:v>
                </c:pt>
                <c:pt idx="1864" formatCode="0.00">
                  <c:v>54.064900000000002</c:v>
                </c:pt>
                <c:pt idx="1865" formatCode="0.00">
                  <c:v>53.042700000000004</c:v>
                </c:pt>
                <c:pt idx="1866" formatCode="0.00">
                  <c:v>53.580399999999997</c:v>
                </c:pt>
                <c:pt idx="1867" formatCode="0.00">
                  <c:v>55.345100000000002</c:v>
                </c:pt>
                <c:pt idx="1868" formatCode="0.00">
                  <c:v>55.019799999999996</c:v>
                </c:pt>
                <c:pt idx="1869" formatCode="0.00">
                  <c:v>54.795499999999997</c:v>
                </c:pt>
                <c:pt idx="1870" formatCode="0.00">
                  <c:v>55.735900000000001</c:v>
                </c:pt>
                <c:pt idx="1871" formatCode="0.00">
                  <c:v>56.573300000000003</c:v>
                </c:pt>
                <c:pt idx="1872" formatCode="0.00">
                  <c:v>54.673400000000001</c:v>
                </c:pt>
                <c:pt idx="1873" formatCode="0.00">
                  <c:v>54.611800000000002</c:v>
                </c:pt>
                <c:pt idx="1874" formatCode="0.00">
                  <c:v>54.687199999999997</c:v>
                </c:pt>
                <c:pt idx="1875" formatCode="0.00">
                  <c:v>53.489899999999999</c:v>
                </c:pt>
                <c:pt idx="1876" formatCode="0.00">
                  <c:v>54.076099999999997</c:v>
                </c:pt>
                <c:pt idx="1877" formatCode="0.00">
                  <c:v>53.065100000000001</c:v>
                </c:pt>
                <c:pt idx="1878" formatCode="0.00">
                  <c:v>52.251600000000003</c:v>
                </c:pt>
                <c:pt idx="1879" formatCode="0.00">
                  <c:v>53.000999999999998</c:v>
                </c:pt>
                <c:pt idx="1880" formatCode="0.00">
                  <c:v>53.613300000000002</c:v>
                </c:pt>
                <c:pt idx="1881" formatCode="0.00">
                  <c:v>53.613300000000002</c:v>
                </c:pt>
                <c:pt idx="1882" formatCode="0.00">
                  <c:v>54.553800000000003</c:v>
                </c:pt>
                <c:pt idx="1883" formatCode="0.00">
                  <c:v>55.5779</c:v>
                </c:pt>
                <c:pt idx="1884" formatCode="0.00">
                  <c:v>56.204799999999999</c:v>
                </c:pt>
                <c:pt idx="1885" formatCode="0.00">
                  <c:v>56.541800000000002</c:v>
                </c:pt>
                <c:pt idx="1886" formatCode="0.00">
                  <c:v>55.729500000000002</c:v>
                </c:pt>
                <c:pt idx="1887" formatCode="0.00">
                  <c:v>54.879600000000003</c:v>
                </c:pt>
                <c:pt idx="1888" formatCode="0.00">
                  <c:v>54.130400000000002</c:v>
                </c:pt>
                <c:pt idx="1889" formatCode="0.00">
                  <c:v>53.567300000000003</c:v>
                </c:pt>
                <c:pt idx="1890" formatCode="0.00">
                  <c:v>53.906999999999996</c:v>
                </c:pt>
                <c:pt idx="1891" formatCode="0.00">
                  <c:v>54.156100000000002</c:v>
                </c:pt>
                <c:pt idx="1892" formatCode="0.00">
                  <c:v>55.031300000000002</c:v>
                </c:pt>
                <c:pt idx="1893" formatCode="0.00">
                  <c:v>55.692700000000002</c:v>
                </c:pt>
                <c:pt idx="1894" formatCode="0.00">
                  <c:v>55.692700000000002</c:v>
                </c:pt>
                <c:pt idx="1895" formatCode="0.00">
                  <c:v>55.218499999999999</c:v>
                </c:pt>
                <c:pt idx="1896" formatCode="0.00">
                  <c:v>54.343800000000002</c:v>
                </c:pt>
                <c:pt idx="1897" formatCode="0.00">
                  <c:v>55.094799999999999</c:v>
                </c:pt>
                <c:pt idx="1898" formatCode="0.00">
                  <c:v>55.445500000000003</c:v>
                </c:pt>
                <c:pt idx="1899" formatCode="0.00">
                  <c:v>55.181600000000003</c:v>
                </c:pt>
                <c:pt idx="1900" formatCode="0.00">
                  <c:v>55.181600000000003</c:v>
                </c:pt>
                <c:pt idx="1901" formatCode="0.00">
                  <c:v>55.393999999999998</c:v>
                </c:pt>
                <c:pt idx="1902" formatCode="0.00">
                  <c:v>54.704300000000003</c:v>
                </c:pt>
                <c:pt idx="1903" formatCode="0.00">
                  <c:v>55.518000000000001</c:v>
                </c:pt>
                <c:pt idx="1904" formatCode="0.00">
                  <c:v>55.554299999999998</c:v>
                </c:pt>
                <c:pt idx="1905" formatCode="0.00">
                  <c:v>55.104199999999999</c:v>
                </c:pt>
                <c:pt idx="1906" formatCode="0.00">
                  <c:v>55.417200000000001</c:v>
                </c:pt>
                <c:pt idx="1907" formatCode="0.00">
                  <c:v>55.867600000000003</c:v>
                </c:pt>
                <c:pt idx="1908" formatCode="0.00">
                  <c:v>55.840299999999999</c:v>
                </c:pt>
                <c:pt idx="1909" formatCode="0.00">
                  <c:v>55.540799999999997</c:v>
                </c:pt>
                <c:pt idx="1910" formatCode="0.00">
                  <c:v>54.215000000000003</c:v>
                </c:pt>
                <c:pt idx="1911" formatCode="0.00">
                  <c:v>54.689500000000002</c:v>
                </c:pt>
                <c:pt idx="1912" formatCode="0.00">
                  <c:v>53.248800000000003</c:v>
                </c:pt>
                <c:pt idx="1913" formatCode="0.00">
                  <c:v>53.837000000000003</c:v>
                </c:pt>
                <c:pt idx="1914" formatCode="0.00">
                  <c:v>53.999499999999998</c:v>
                </c:pt>
                <c:pt idx="1915" formatCode="0.00">
                  <c:v>52.601199999999999</c:v>
                </c:pt>
                <c:pt idx="1916" formatCode="0.00">
                  <c:v>52.613300000000002</c:v>
                </c:pt>
                <c:pt idx="1917" formatCode="0.00">
                  <c:v>52.962699999999998</c:v>
                </c:pt>
                <c:pt idx="1918" formatCode="0.00">
                  <c:v>53.314900000000002</c:v>
                </c:pt>
                <c:pt idx="1919" formatCode="0.00">
                  <c:v>53.128500000000003</c:v>
                </c:pt>
                <c:pt idx="1920" formatCode="0.00">
                  <c:v>53.080500000000001</c:v>
                </c:pt>
                <c:pt idx="1921" formatCode="0.00">
                  <c:v>52.805500000000002</c:v>
                </c:pt>
                <c:pt idx="1922" formatCode="0.00">
                  <c:v>52.094200000000001</c:v>
                </c:pt>
                <c:pt idx="1923" formatCode="0.00">
                  <c:v>51.706499999999998</c:v>
                </c:pt>
                <c:pt idx="1924" formatCode="0.00">
                  <c:v>51.557899999999997</c:v>
                </c:pt>
                <c:pt idx="1925" formatCode="0.00">
                  <c:v>51.333500000000001</c:v>
                </c:pt>
                <c:pt idx="1926" formatCode="0.00">
                  <c:v>51.619700000000002</c:v>
                </c:pt>
                <c:pt idx="1927" formatCode="0.00">
                  <c:v>52.058199999999999</c:v>
                </c:pt>
                <c:pt idx="1928" formatCode="0.00">
                  <c:v>52.207599999999999</c:v>
                </c:pt>
                <c:pt idx="1929" formatCode="0.00">
                  <c:v>52.207599999999999</c:v>
                </c:pt>
                <c:pt idx="1930" formatCode="0.00">
                  <c:v>52.457900000000002</c:v>
                </c:pt>
                <c:pt idx="1931" formatCode="0.00">
                  <c:v>52.621000000000002</c:v>
                </c:pt>
                <c:pt idx="1932" formatCode="0.00">
                  <c:v>52.486699999999999</c:v>
                </c:pt>
                <c:pt idx="1933" formatCode="0.00">
                  <c:v>52.691499999999998</c:v>
                </c:pt>
                <c:pt idx="1934" formatCode="0.00">
                  <c:v>52.516300000000001</c:v>
                </c:pt>
                <c:pt idx="1935" formatCode="0.00">
                  <c:v>51.970199999999998</c:v>
                </c:pt>
                <c:pt idx="1936" formatCode="0.00">
                  <c:v>52.294899999999998</c:v>
                </c:pt>
                <c:pt idx="1937" formatCode="0.00">
                  <c:v>51.969799999999999</c:v>
                </c:pt>
                <c:pt idx="1938" formatCode="0.00">
                  <c:v>52.0976</c:v>
                </c:pt>
                <c:pt idx="1939" formatCode="0.00">
                  <c:v>52.0214</c:v>
                </c:pt>
                <c:pt idx="1940" formatCode="0.00">
                  <c:v>51.921799999999998</c:v>
                </c:pt>
                <c:pt idx="1941" formatCode="0.00">
                  <c:v>51.4621</c:v>
                </c:pt>
                <c:pt idx="1942" formatCode="0.00">
                  <c:v>51.334499999999998</c:v>
                </c:pt>
                <c:pt idx="1943" formatCode="0.00">
                  <c:v>51.349899999999998</c:v>
                </c:pt>
                <c:pt idx="1944" formatCode="0.00">
                  <c:v>51.399900000000002</c:v>
                </c:pt>
                <c:pt idx="1945" formatCode="0.00">
                  <c:v>51.901899999999998</c:v>
                </c:pt>
                <c:pt idx="1946" formatCode="0.00">
                  <c:v>52.3658</c:v>
                </c:pt>
                <c:pt idx="1947" formatCode="0.00">
                  <c:v>52.640999999999998</c:v>
                </c:pt>
                <c:pt idx="1948" formatCode="0.00">
                  <c:v>52.890300000000003</c:v>
                </c:pt>
                <c:pt idx="1949" formatCode="0.00">
                  <c:v>52.690300000000001</c:v>
                </c:pt>
                <c:pt idx="1950" formatCode="0.00">
                  <c:v>52.515599999999999</c:v>
                </c:pt>
                <c:pt idx="1951" formatCode="0.00">
                  <c:v>52.464599999999997</c:v>
                </c:pt>
                <c:pt idx="1952" formatCode="0.00">
                  <c:v>52.365499999999997</c:v>
                </c:pt>
                <c:pt idx="1953" formatCode="0.00">
                  <c:v>52.904299999999999</c:v>
                </c:pt>
                <c:pt idx="1954" formatCode="0.00">
                  <c:v>53.416600000000003</c:v>
                </c:pt>
                <c:pt idx="1955" formatCode="0.00">
                  <c:v>53.177799999999998</c:v>
                </c:pt>
                <c:pt idx="1956" formatCode="0.00">
                  <c:v>53.150399999999998</c:v>
                </c:pt>
                <c:pt idx="1957" formatCode="0.00">
                  <c:v>53.200499999999998</c:v>
                </c:pt>
                <c:pt idx="1958" formatCode="0.00">
                  <c:v>52.642200000000003</c:v>
                </c:pt>
                <c:pt idx="1959" formatCode="0.00">
                  <c:v>53.006</c:v>
                </c:pt>
                <c:pt idx="1960" formatCode="0.00">
                  <c:v>52.865699999999997</c:v>
                </c:pt>
                <c:pt idx="1961" formatCode="0.00">
                  <c:v>52.4985</c:v>
                </c:pt>
                <c:pt idx="1962" formatCode="0.00">
                  <c:v>52.474699999999999</c:v>
                </c:pt>
                <c:pt idx="1963" formatCode="0.00">
                  <c:v>51.983499999999999</c:v>
                </c:pt>
                <c:pt idx="1964" formatCode="0.00">
                  <c:v>52.0428</c:v>
                </c:pt>
                <c:pt idx="1965" formatCode="0.00">
                  <c:v>51.3703</c:v>
                </c:pt>
                <c:pt idx="1966" formatCode="0.00">
                  <c:v>51.804400000000001</c:v>
                </c:pt>
                <c:pt idx="1967" formatCode="0.00">
                  <c:v>51.942900000000002</c:v>
                </c:pt>
                <c:pt idx="1968" formatCode="0.00">
                  <c:v>51.3339</c:v>
                </c:pt>
                <c:pt idx="1969" formatCode="0.00">
                  <c:v>51.134300000000003</c:v>
                </c:pt>
                <c:pt idx="1970" formatCode="0.00">
                  <c:v>51.396099999999997</c:v>
                </c:pt>
                <c:pt idx="1971" formatCode="0.00">
                  <c:v>51.662199999999999</c:v>
                </c:pt>
                <c:pt idx="1972" formatCode="0.00">
                  <c:v>51.435099999999998</c:v>
                </c:pt>
                <c:pt idx="1973" formatCode="0.00">
                  <c:v>51.245100000000001</c:v>
                </c:pt>
                <c:pt idx="1974" formatCode="0.00">
                  <c:v>50.207700000000003</c:v>
                </c:pt>
                <c:pt idx="1975" formatCode="0.00">
                  <c:v>50.207900000000002</c:v>
                </c:pt>
                <c:pt idx="1976" formatCode="0.00">
                  <c:v>50.248199999999997</c:v>
                </c:pt>
                <c:pt idx="1977" formatCode="0.00">
                  <c:v>49.634700000000002</c:v>
                </c:pt>
                <c:pt idx="1978" formatCode="0.00">
                  <c:v>50.078099999999999</c:v>
                </c:pt>
                <c:pt idx="1979" formatCode="0.00">
                  <c:v>50.014499999999998</c:v>
                </c:pt>
                <c:pt idx="1980" formatCode="0.00">
                  <c:v>49.993699999999997</c:v>
                </c:pt>
                <c:pt idx="1981" formatCode="0.00">
                  <c:v>49.922400000000003</c:v>
                </c:pt>
                <c:pt idx="1982" formatCode="0.00">
                  <c:v>49.400799999999997</c:v>
                </c:pt>
                <c:pt idx="1983" formatCode="0.00">
                  <c:v>49.268900000000002</c:v>
                </c:pt>
                <c:pt idx="1984" formatCode="0.00">
                  <c:v>49.5642</c:v>
                </c:pt>
                <c:pt idx="1985" formatCode="0.00">
                  <c:v>49.474600000000002</c:v>
                </c:pt>
                <c:pt idx="1986" formatCode="0.00">
                  <c:v>49.703899999999997</c:v>
                </c:pt>
                <c:pt idx="1987" formatCode="0.00">
                  <c:v>49.758299999999998</c:v>
                </c:pt>
                <c:pt idx="1988" formatCode="0.00">
                  <c:v>49.733199999999997</c:v>
                </c:pt>
                <c:pt idx="1989" formatCode="0.00">
                  <c:v>50.1661</c:v>
                </c:pt>
                <c:pt idx="1990" formatCode="0.00">
                  <c:v>51.113999999999997</c:v>
                </c:pt>
                <c:pt idx="1991" formatCode="0.00">
                  <c:v>51.5306</c:v>
                </c:pt>
                <c:pt idx="1992" formatCode="0.00">
                  <c:v>51.505400000000002</c:v>
                </c:pt>
                <c:pt idx="1993" formatCode="0.00">
                  <c:v>51.683999999999997</c:v>
                </c:pt>
                <c:pt idx="1994" formatCode="0.00">
                  <c:v>52.466799999999999</c:v>
                </c:pt>
                <c:pt idx="1995" formatCode="0.00">
                  <c:v>52.120100000000001</c:v>
                </c:pt>
                <c:pt idx="1996" formatCode="0.00">
                  <c:v>51.814100000000003</c:v>
                </c:pt>
                <c:pt idx="1997" formatCode="0.00">
                  <c:v>51.535800000000002</c:v>
                </c:pt>
                <c:pt idx="1998" formatCode="0.00">
                  <c:v>52.295999999999999</c:v>
                </c:pt>
                <c:pt idx="1999" formatCode="0.00">
                  <c:v>53.862499999999997</c:v>
                </c:pt>
                <c:pt idx="2000" formatCode="0.00">
                  <c:v>54.807899999999997</c:v>
                </c:pt>
                <c:pt idx="2001" formatCode="0.00">
                  <c:v>55.945799999999998</c:v>
                </c:pt>
                <c:pt idx="2002" formatCode="0.00">
                  <c:v>55.267499999999998</c:v>
                </c:pt>
                <c:pt idx="2003" formatCode="0.00">
                  <c:v>55.575400000000002</c:v>
                </c:pt>
                <c:pt idx="2004" formatCode="0.00">
                  <c:v>54.781100000000002</c:v>
                </c:pt>
                <c:pt idx="2005" formatCode="0.00">
                  <c:v>54.542999999999999</c:v>
                </c:pt>
                <c:pt idx="2006" formatCode="0.00">
                  <c:v>54.808399999999999</c:v>
                </c:pt>
                <c:pt idx="2007" formatCode="0.00">
                  <c:v>55.473799999999997</c:v>
                </c:pt>
                <c:pt idx="2008" formatCode="0.00">
                  <c:v>55.491700000000002</c:v>
                </c:pt>
                <c:pt idx="2009" formatCode="0.00">
                  <c:v>55.713799999999999</c:v>
                </c:pt>
                <c:pt idx="2010" formatCode="0.00">
                  <c:v>54.776899999999998</c:v>
                </c:pt>
                <c:pt idx="2011" formatCode="0.00">
                  <c:v>53.955100000000002</c:v>
                </c:pt>
                <c:pt idx="2012" formatCode="0.00">
                  <c:v>53.672800000000002</c:v>
                </c:pt>
                <c:pt idx="2013" formatCode="0.00">
                  <c:v>52.862000000000002</c:v>
                </c:pt>
                <c:pt idx="2014" formatCode="0.00">
                  <c:v>51.518799999999999</c:v>
                </c:pt>
                <c:pt idx="2015" formatCode="0.00">
                  <c:v>51.0685</c:v>
                </c:pt>
                <c:pt idx="2016" formatCode="0.00">
                  <c:v>51.249200000000002</c:v>
                </c:pt>
                <c:pt idx="2017" formatCode="0.00">
                  <c:v>50.175800000000002</c:v>
                </c:pt>
                <c:pt idx="2018" formatCode="0.00">
                  <c:v>51.075200000000002</c:v>
                </c:pt>
                <c:pt idx="2019" formatCode="0.00">
                  <c:v>51.623899999999999</c:v>
                </c:pt>
                <c:pt idx="2020" formatCode="0.00">
                  <c:v>51.634999999999998</c:v>
                </c:pt>
                <c:pt idx="2021" formatCode="0.00">
                  <c:v>52.923400000000001</c:v>
                </c:pt>
                <c:pt idx="2022" formatCode="0.00">
                  <c:v>51.593299999999999</c:v>
                </c:pt>
                <c:pt idx="2023" formatCode="0.00">
                  <c:v>51.260399999999997</c:v>
                </c:pt>
                <c:pt idx="2024" formatCode="0.00">
                  <c:v>50.450099999999999</c:v>
                </c:pt>
                <c:pt idx="2025" formatCode="0.00">
                  <c:v>48.876399999999997</c:v>
                </c:pt>
                <c:pt idx="2026" formatCode="0.00">
                  <c:v>48.5899</c:v>
                </c:pt>
                <c:pt idx="2027" formatCode="0.00">
                  <c:v>48.81</c:v>
                </c:pt>
                <c:pt idx="2028" formatCode="0.00">
                  <c:v>48.561500000000002</c:v>
                </c:pt>
                <c:pt idx="2029" formatCode="0.00">
                  <c:v>47.627600000000001</c:v>
                </c:pt>
                <c:pt idx="2030" formatCode="0.00">
                  <c:v>47.645299999999999</c:v>
                </c:pt>
                <c:pt idx="2031" formatCode="0.00">
                  <c:v>47.120800000000003</c:v>
                </c:pt>
                <c:pt idx="2032" formatCode="0.00">
                  <c:v>47.070399999999999</c:v>
                </c:pt>
                <c:pt idx="2033" formatCode="0.00">
                  <c:v>46.921700000000001</c:v>
                </c:pt>
                <c:pt idx="2034" formatCode="0.00">
                  <c:v>48.134599999999999</c:v>
                </c:pt>
                <c:pt idx="2035" formatCode="0.00">
                  <c:v>48.0623</c:v>
                </c:pt>
                <c:pt idx="2036" formatCode="0.00">
                  <c:v>47.729199999999999</c:v>
                </c:pt>
                <c:pt idx="2037" formatCode="0.00">
                  <c:v>47.761299999999999</c:v>
                </c:pt>
                <c:pt idx="2038" formatCode="0.00">
                  <c:v>47.980600000000003</c:v>
                </c:pt>
                <c:pt idx="2039" formatCode="0.00">
                  <c:v>47.976500000000001</c:v>
                </c:pt>
                <c:pt idx="2040" formatCode="0.00">
                  <c:v>48.414299999999997</c:v>
                </c:pt>
                <c:pt idx="2041" formatCode="0.00">
                  <c:v>47.945999999999998</c:v>
                </c:pt>
                <c:pt idx="2042" formatCode="0.00">
                  <c:v>47.242600000000003</c:v>
                </c:pt>
                <c:pt idx="2043" formatCode="0.00">
                  <c:v>47.606200000000001</c:v>
                </c:pt>
                <c:pt idx="2044" formatCode="0.00">
                  <c:v>47.725700000000003</c:v>
                </c:pt>
                <c:pt idx="2045" formatCode="0.00">
                  <c:v>47.8202</c:v>
                </c:pt>
                <c:pt idx="2046" formatCode="0.00">
                  <c:v>47.838999999999999</c:v>
                </c:pt>
                <c:pt idx="2047" formatCode="0.00">
                  <c:v>47.860199999999999</c:v>
                </c:pt>
                <c:pt idx="2048" formatCode="0.00">
                  <c:v>47.718200000000003</c:v>
                </c:pt>
                <c:pt idx="2049" formatCode="0.00">
                  <c:v>47.948700000000002</c:v>
                </c:pt>
                <c:pt idx="2050" formatCode="0.00">
                  <c:v>48.009700000000002</c:v>
                </c:pt>
                <c:pt idx="2051">
                  <c:v>54.006300000000003</c:v>
                </c:pt>
                <c:pt idx="2052">
                  <c:v>53.656799999999997</c:v>
                </c:pt>
                <c:pt idx="2053">
                  <c:v>53.0336</c:v>
                </c:pt>
                <c:pt idx="2054">
                  <c:v>53.729599999999998</c:v>
                </c:pt>
                <c:pt idx="2055">
                  <c:v>53.357799999999997</c:v>
                </c:pt>
                <c:pt idx="2056">
                  <c:v>52.735900000000001</c:v>
                </c:pt>
                <c:pt idx="2057">
                  <c:v>52.474499999999999</c:v>
                </c:pt>
                <c:pt idx="2058">
                  <c:v>51.786499999999997</c:v>
                </c:pt>
                <c:pt idx="2059">
                  <c:v>52.668399999999998</c:v>
                </c:pt>
                <c:pt idx="2060">
                  <c:v>52.043500000000002</c:v>
                </c:pt>
                <c:pt idx="2061">
                  <c:v>52.042099999999998</c:v>
                </c:pt>
                <c:pt idx="2062">
                  <c:v>52.416699999999999</c:v>
                </c:pt>
                <c:pt idx="2063">
                  <c:v>51.979199999999999</c:v>
                </c:pt>
                <c:pt idx="2064">
                  <c:v>51.8277</c:v>
                </c:pt>
                <c:pt idx="2065">
                  <c:v>51.455100000000002</c:v>
                </c:pt>
                <c:pt idx="2066">
                  <c:v>51.842700000000001</c:v>
                </c:pt>
                <c:pt idx="2067">
                  <c:v>51.929900000000004</c:v>
                </c:pt>
                <c:pt idx="2068">
                  <c:v>52.269599999999997</c:v>
                </c:pt>
                <c:pt idx="2069">
                  <c:v>51.832599999999999</c:v>
                </c:pt>
                <c:pt idx="2070">
                  <c:v>51.769300000000001</c:v>
                </c:pt>
                <c:pt idx="2071">
                  <c:v>51.183399999999999</c:v>
                </c:pt>
                <c:pt idx="2072">
                  <c:v>50.981400000000001</c:v>
                </c:pt>
                <c:pt idx="2073">
                  <c:v>50.895200000000003</c:v>
                </c:pt>
                <c:pt idx="2074">
                  <c:v>50.770499999999998</c:v>
                </c:pt>
                <c:pt idx="2075">
                  <c:v>50.6081</c:v>
                </c:pt>
                <c:pt idx="2076">
                  <c:v>50.571399999999997</c:v>
                </c:pt>
                <c:pt idx="2077">
                  <c:v>50.833399999999997</c:v>
                </c:pt>
                <c:pt idx="2078">
                  <c:v>50.399000000000001</c:v>
                </c:pt>
                <c:pt idx="2079">
                  <c:v>49.911999999999999</c:v>
                </c:pt>
                <c:pt idx="2080">
                  <c:v>49.962000000000003</c:v>
                </c:pt>
                <c:pt idx="2081">
                  <c:v>49.763199999999998</c:v>
                </c:pt>
                <c:pt idx="2082">
                  <c:v>50.636400000000002</c:v>
                </c:pt>
                <c:pt idx="2083">
                  <c:v>50.410800000000002</c:v>
                </c:pt>
                <c:pt idx="2084">
                  <c:v>50.273600000000002</c:v>
                </c:pt>
                <c:pt idx="2085">
                  <c:v>50.098500000000001</c:v>
                </c:pt>
                <c:pt idx="2086">
                  <c:v>49.648099999999999</c:v>
                </c:pt>
                <c:pt idx="2087">
                  <c:v>49.310699999999997</c:v>
                </c:pt>
                <c:pt idx="2088">
                  <c:v>50.0214</c:v>
                </c:pt>
                <c:pt idx="2089">
                  <c:v>50.044600000000003</c:v>
                </c:pt>
                <c:pt idx="2090">
                  <c:v>50.031500000000001</c:v>
                </c:pt>
                <c:pt idx="2091">
                  <c:v>50.3825</c:v>
                </c:pt>
                <c:pt idx="2092">
                  <c:v>50.333199999999998</c:v>
                </c:pt>
                <c:pt idx="2093">
                  <c:v>50.183300000000003</c:v>
                </c:pt>
                <c:pt idx="2094">
                  <c:v>49.695099999999996</c:v>
                </c:pt>
                <c:pt idx="2095">
                  <c:v>49.508800000000001</c:v>
                </c:pt>
                <c:pt idx="2096">
                  <c:v>49.0458</c:v>
                </c:pt>
                <c:pt idx="2097">
                  <c:v>48.807499999999997</c:v>
                </c:pt>
                <c:pt idx="2098">
                  <c:v>49.556100000000001</c:v>
                </c:pt>
                <c:pt idx="2099">
                  <c:v>49.317</c:v>
                </c:pt>
                <c:pt idx="2100">
                  <c:v>49.555500000000002</c:v>
                </c:pt>
                <c:pt idx="2101">
                  <c:v>49.555500000000002</c:v>
                </c:pt>
                <c:pt idx="2102">
                  <c:v>49.731200000000001</c:v>
                </c:pt>
                <c:pt idx="2103">
                  <c:v>49.2562</c:v>
                </c:pt>
                <c:pt idx="2104">
                  <c:v>49.004800000000003</c:v>
                </c:pt>
                <c:pt idx="2105">
                  <c:v>48.8048</c:v>
                </c:pt>
                <c:pt idx="2106">
                  <c:v>49.268300000000004</c:v>
                </c:pt>
                <c:pt idx="2107">
                  <c:v>48.942599999999999</c:v>
                </c:pt>
                <c:pt idx="2108">
                  <c:v>48.492199999999997</c:v>
                </c:pt>
                <c:pt idx="2109">
                  <c:v>48.616700000000002</c:v>
                </c:pt>
                <c:pt idx="2110">
                  <c:v>48.729100000000003</c:v>
                </c:pt>
                <c:pt idx="2111">
                  <c:v>48.417700000000004</c:v>
                </c:pt>
                <c:pt idx="2112">
                  <c:v>48.3309</c:v>
                </c:pt>
                <c:pt idx="2113">
                  <c:v>48.6432</c:v>
                </c:pt>
                <c:pt idx="2114">
                  <c:v>48.8932</c:v>
                </c:pt>
                <c:pt idx="2115">
                  <c:v>50.070599999999999</c:v>
                </c:pt>
                <c:pt idx="2116">
                  <c:v>50.520600000000002</c:v>
                </c:pt>
                <c:pt idx="2117">
                  <c:v>50.884300000000003</c:v>
                </c:pt>
                <c:pt idx="2118">
                  <c:v>51.621699999999997</c:v>
                </c:pt>
                <c:pt idx="2119">
                  <c:v>50.971899999999998</c:v>
                </c:pt>
                <c:pt idx="2120">
                  <c:v>50.509399999999999</c:v>
                </c:pt>
                <c:pt idx="2121">
                  <c:v>52.220999999999997</c:v>
                </c:pt>
                <c:pt idx="2122">
                  <c:v>52.020299999999999</c:v>
                </c:pt>
                <c:pt idx="2123">
                  <c:v>52.308</c:v>
                </c:pt>
                <c:pt idx="2124">
                  <c:v>51.982300000000002</c:v>
                </c:pt>
                <c:pt idx="2125">
                  <c:v>52.6952</c:v>
                </c:pt>
                <c:pt idx="2126">
                  <c:v>53.667000000000002</c:v>
                </c:pt>
                <c:pt idx="2127">
                  <c:v>53.091700000000003</c:v>
                </c:pt>
                <c:pt idx="2128">
                  <c:v>54.166699999999999</c:v>
                </c:pt>
                <c:pt idx="2129">
                  <c:v>55.951599999999999</c:v>
                </c:pt>
                <c:pt idx="2130">
                  <c:v>55.951599999999999</c:v>
                </c:pt>
                <c:pt idx="2131">
                  <c:v>55.515000000000001</c:v>
                </c:pt>
                <c:pt idx="2132">
                  <c:v>55.414999999999999</c:v>
                </c:pt>
                <c:pt idx="2133">
                  <c:v>55.542999999999999</c:v>
                </c:pt>
                <c:pt idx="2134">
                  <c:v>57.418599999999998</c:v>
                </c:pt>
                <c:pt idx="2135">
                  <c:v>56.969900000000003</c:v>
                </c:pt>
                <c:pt idx="2136">
                  <c:v>58.119599999999998</c:v>
                </c:pt>
                <c:pt idx="2137">
                  <c:v>57.704300000000003</c:v>
                </c:pt>
                <c:pt idx="2138">
                  <c:v>56.942300000000003</c:v>
                </c:pt>
                <c:pt idx="2139">
                  <c:v>55.979300000000002</c:v>
                </c:pt>
                <c:pt idx="2140">
                  <c:v>55.027700000000003</c:v>
                </c:pt>
                <c:pt idx="2141">
                  <c:v>54.8277</c:v>
                </c:pt>
                <c:pt idx="2142">
                  <c:v>55.604500000000002</c:v>
                </c:pt>
                <c:pt idx="2143">
                  <c:v>54.1128</c:v>
                </c:pt>
                <c:pt idx="2144">
                  <c:v>55.036700000000003</c:v>
                </c:pt>
                <c:pt idx="2145">
                  <c:v>54.4114</c:v>
                </c:pt>
                <c:pt idx="2146">
                  <c:v>54.134900000000002</c:v>
                </c:pt>
                <c:pt idx="2147">
                  <c:v>54.6464</c:v>
                </c:pt>
                <c:pt idx="2148">
                  <c:v>56.046399999999998</c:v>
                </c:pt>
                <c:pt idx="2149">
                  <c:v>55.156100000000002</c:v>
                </c:pt>
                <c:pt idx="2150">
                  <c:v>55.406799999999997</c:v>
                </c:pt>
                <c:pt idx="2151">
                  <c:v>55.195300000000003</c:v>
                </c:pt>
                <c:pt idx="2152">
                  <c:v>54.705399999999997</c:v>
                </c:pt>
                <c:pt idx="2153">
                  <c:v>54.557499999999997</c:v>
                </c:pt>
                <c:pt idx="2154">
                  <c:v>55.032600000000002</c:v>
                </c:pt>
                <c:pt idx="2155">
                  <c:v>55.982399999999998</c:v>
                </c:pt>
                <c:pt idx="2156">
                  <c:v>56.6935</c:v>
                </c:pt>
                <c:pt idx="2157">
                  <c:v>57.7941</c:v>
                </c:pt>
                <c:pt idx="2158">
                  <c:v>57.63</c:v>
                </c:pt>
                <c:pt idx="2159">
                  <c:v>58.1038</c:v>
                </c:pt>
                <c:pt idx="2160">
                  <c:v>56.788699999999999</c:v>
                </c:pt>
                <c:pt idx="2161">
                  <c:v>56.228499999999997</c:v>
                </c:pt>
                <c:pt idx="2162">
                  <c:v>57.241100000000003</c:v>
                </c:pt>
                <c:pt idx="2163">
                  <c:v>57.340200000000003</c:v>
                </c:pt>
                <c:pt idx="2164">
                  <c:v>56.813299999999998</c:v>
                </c:pt>
                <c:pt idx="2165">
                  <c:v>57.401699999999998</c:v>
                </c:pt>
                <c:pt idx="2166">
                  <c:v>57.401699999999998</c:v>
                </c:pt>
                <c:pt idx="2167">
                  <c:v>57.8401</c:v>
                </c:pt>
                <c:pt idx="2168">
                  <c:v>56.390099999999997</c:v>
                </c:pt>
                <c:pt idx="2169">
                  <c:v>56.0901</c:v>
                </c:pt>
                <c:pt idx="2170">
                  <c:v>55.5901</c:v>
                </c:pt>
                <c:pt idx="2171">
                  <c:v>55.190100000000001</c:v>
                </c:pt>
                <c:pt idx="2172">
                  <c:v>55.940100000000001</c:v>
                </c:pt>
                <c:pt idx="2173">
                  <c:v>55.5901</c:v>
                </c:pt>
                <c:pt idx="2174">
                  <c:v>56.0901</c:v>
                </c:pt>
                <c:pt idx="2175">
                  <c:v>56.190899999999999</c:v>
                </c:pt>
                <c:pt idx="2176">
                  <c:v>55.88</c:v>
                </c:pt>
                <c:pt idx="2177">
                  <c:v>55.883699999999997</c:v>
                </c:pt>
                <c:pt idx="2178">
                  <c:v>55.145400000000002</c:v>
                </c:pt>
                <c:pt idx="2179">
                  <c:v>54.6447</c:v>
                </c:pt>
                <c:pt idx="2180">
                  <c:v>54.844700000000003</c:v>
                </c:pt>
                <c:pt idx="2181">
                  <c:v>54.994700000000002</c:v>
                </c:pt>
                <c:pt idx="2182">
                  <c:v>54.344700000000003</c:v>
                </c:pt>
                <c:pt idx="2183">
                  <c:v>54.221400000000003</c:v>
                </c:pt>
                <c:pt idx="2184">
                  <c:v>54.400199999999998</c:v>
                </c:pt>
                <c:pt idx="2185">
                  <c:v>54.423699999999997</c:v>
                </c:pt>
                <c:pt idx="2186">
                  <c:v>54.360700000000001</c:v>
                </c:pt>
                <c:pt idx="2187">
                  <c:v>54.110300000000002</c:v>
                </c:pt>
                <c:pt idx="2188">
                  <c:v>52.997599999999998</c:v>
                </c:pt>
                <c:pt idx="2189">
                  <c:v>52.8142</c:v>
                </c:pt>
                <c:pt idx="2190">
                  <c:v>53.575200000000002</c:v>
                </c:pt>
                <c:pt idx="2191">
                  <c:v>52.762900000000002</c:v>
                </c:pt>
                <c:pt idx="2192">
                  <c:v>52.4251</c:v>
                </c:pt>
                <c:pt idx="2193">
                  <c:v>52.261800000000001</c:v>
                </c:pt>
                <c:pt idx="2194">
                  <c:v>52.5366</c:v>
                </c:pt>
                <c:pt idx="2195">
                  <c:v>53.683399999999999</c:v>
                </c:pt>
                <c:pt idx="2196">
                  <c:v>53.7834</c:v>
                </c:pt>
                <c:pt idx="2197">
                  <c:v>54.908900000000003</c:v>
                </c:pt>
                <c:pt idx="2198">
                  <c:v>54.908900000000003</c:v>
                </c:pt>
                <c:pt idx="2199">
                  <c:v>54.434100000000001</c:v>
                </c:pt>
                <c:pt idx="2200">
                  <c:v>54.697000000000003</c:v>
                </c:pt>
                <c:pt idx="2201">
                  <c:v>54.384799999999998</c:v>
                </c:pt>
                <c:pt idx="2202">
                  <c:v>54.384799999999998</c:v>
                </c:pt>
                <c:pt idx="2203">
                  <c:v>54.235500000000002</c:v>
                </c:pt>
                <c:pt idx="2204">
                  <c:v>53.686799999999998</c:v>
                </c:pt>
                <c:pt idx="2205">
                  <c:v>53.375900000000001</c:v>
                </c:pt>
                <c:pt idx="2206">
                  <c:v>53.336399999999998</c:v>
                </c:pt>
                <c:pt idx="2207">
                  <c:v>52.7864</c:v>
                </c:pt>
                <c:pt idx="2208">
                  <c:v>53.0792</c:v>
                </c:pt>
                <c:pt idx="2209">
                  <c:v>52.759099999999997</c:v>
                </c:pt>
                <c:pt idx="2210">
                  <c:v>53.330800000000004</c:v>
                </c:pt>
                <c:pt idx="2211">
                  <c:v>53.457099999999997</c:v>
                </c:pt>
                <c:pt idx="2212">
                  <c:v>53.293199999999999</c:v>
                </c:pt>
                <c:pt idx="2213">
                  <c:v>53.319499999999998</c:v>
                </c:pt>
                <c:pt idx="2214">
                  <c:v>53.665300000000002</c:v>
                </c:pt>
                <c:pt idx="2215">
                  <c:v>53.967599999999997</c:v>
                </c:pt>
                <c:pt idx="2216">
                  <c:v>53.931899999999999</c:v>
                </c:pt>
                <c:pt idx="2217">
                  <c:v>53.758499999999998</c:v>
                </c:pt>
                <c:pt idx="2218">
                  <c:v>53.721499999999999</c:v>
                </c:pt>
                <c:pt idx="2219">
                  <c:v>53.983699999999999</c:v>
                </c:pt>
                <c:pt idx="2220">
                  <c:v>54.244399999999999</c:v>
                </c:pt>
                <c:pt idx="2221">
                  <c:v>53.510599999999997</c:v>
                </c:pt>
                <c:pt idx="2222">
                  <c:v>53.122199999999999</c:v>
                </c:pt>
                <c:pt idx="2223">
                  <c:v>52.686599999999999</c:v>
                </c:pt>
                <c:pt idx="2224">
                  <c:v>52.724200000000003</c:v>
                </c:pt>
                <c:pt idx="2225">
                  <c:v>51.917099999999998</c:v>
                </c:pt>
                <c:pt idx="2226">
                  <c:v>52.128999999999998</c:v>
                </c:pt>
                <c:pt idx="2227">
                  <c:v>52.116300000000003</c:v>
                </c:pt>
                <c:pt idx="2228">
                  <c:v>52.528700000000001</c:v>
                </c:pt>
                <c:pt idx="2229">
                  <c:v>52.085099999999997</c:v>
                </c:pt>
                <c:pt idx="2230">
                  <c:v>52.179900000000004</c:v>
                </c:pt>
                <c:pt idx="2231">
                  <c:v>51.778199999999998</c:v>
                </c:pt>
                <c:pt idx="2232">
                  <c:v>51.688899999999997</c:v>
                </c:pt>
                <c:pt idx="2233">
                  <c:v>51.601999999999997</c:v>
                </c:pt>
                <c:pt idx="2234">
                  <c:v>51.279800000000002</c:v>
                </c:pt>
                <c:pt idx="2235">
                  <c:v>51.735100000000003</c:v>
                </c:pt>
                <c:pt idx="2236">
                  <c:v>51.883899999999997</c:v>
                </c:pt>
                <c:pt idx="2237">
                  <c:v>52.046100000000003</c:v>
                </c:pt>
                <c:pt idx="2238">
                  <c:v>52.018099999999997</c:v>
                </c:pt>
                <c:pt idx="2239">
                  <c:v>52.093600000000002</c:v>
                </c:pt>
                <c:pt idx="2240">
                  <c:v>51.781199999999998</c:v>
                </c:pt>
                <c:pt idx="2241">
                  <c:v>51.590299999999999</c:v>
                </c:pt>
                <c:pt idx="2242">
                  <c:v>51.678800000000003</c:v>
                </c:pt>
                <c:pt idx="2243">
                  <c:v>51.530999999999999</c:v>
                </c:pt>
                <c:pt idx="2244">
                  <c:v>50.945799999999998</c:v>
                </c:pt>
                <c:pt idx="2245">
                  <c:v>50.7896</c:v>
                </c:pt>
                <c:pt idx="2246">
                  <c:v>51.15</c:v>
                </c:pt>
                <c:pt idx="2247">
                  <c:v>50.725999999999999</c:v>
                </c:pt>
                <c:pt idx="2248">
                  <c:v>50.704700000000003</c:v>
                </c:pt>
                <c:pt idx="2249">
                  <c:v>50.429699999999997</c:v>
                </c:pt>
                <c:pt idx="2250">
                  <c:v>50.217300000000002</c:v>
                </c:pt>
                <c:pt idx="2251">
                  <c:v>50.166800000000002</c:v>
                </c:pt>
                <c:pt idx="2252">
                  <c:v>49.859099999999998</c:v>
                </c:pt>
                <c:pt idx="2253">
                  <c:v>50.0214</c:v>
                </c:pt>
                <c:pt idx="2254">
                  <c:v>49.6843</c:v>
                </c:pt>
                <c:pt idx="2255">
                  <c:v>49.697800000000001</c:v>
                </c:pt>
                <c:pt idx="2256">
                  <c:v>50.179900000000004</c:v>
                </c:pt>
                <c:pt idx="2257">
                  <c:v>50.042400000000001</c:v>
                </c:pt>
                <c:pt idx="2258">
                  <c:v>50.081800000000001</c:v>
                </c:pt>
                <c:pt idx="2259">
                  <c:v>49.770499999999998</c:v>
                </c:pt>
                <c:pt idx="2260">
                  <c:v>49.391399999999997</c:v>
                </c:pt>
                <c:pt idx="2261">
                  <c:v>49.391399999999997</c:v>
                </c:pt>
                <c:pt idx="2262">
                  <c:v>49.534599999999998</c:v>
                </c:pt>
                <c:pt idx="2263">
                  <c:v>49.525199999999998</c:v>
                </c:pt>
                <c:pt idx="2264">
                  <c:v>49.120800000000003</c:v>
                </c:pt>
                <c:pt idx="2265">
                  <c:v>49.009500000000003</c:v>
                </c:pt>
                <c:pt idx="2266">
                  <c:v>48.543300000000002</c:v>
                </c:pt>
                <c:pt idx="2267">
                  <c:v>48.594900000000003</c:v>
                </c:pt>
                <c:pt idx="2268">
                  <c:v>48.911900000000003</c:v>
                </c:pt>
                <c:pt idx="2269">
                  <c:v>49.7136</c:v>
                </c:pt>
                <c:pt idx="2270">
                  <c:v>50.330100000000002</c:v>
                </c:pt>
                <c:pt idx="2271">
                  <c:v>50.943600000000004</c:v>
                </c:pt>
                <c:pt idx="2272">
                  <c:v>50.062899999999999</c:v>
                </c:pt>
                <c:pt idx="2273">
                  <c:v>50.260300000000001</c:v>
                </c:pt>
                <c:pt idx="2274">
                  <c:v>50.156500000000001</c:v>
                </c:pt>
                <c:pt idx="2275">
                  <c:v>50.209499999999998</c:v>
                </c:pt>
                <c:pt idx="2276">
                  <c:v>51.423900000000003</c:v>
                </c:pt>
                <c:pt idx="2277">
                  <c:v>50.558300000000003</c:v>
                </c:pt>
                <c:pt idx="2278">
                  <c:v>50.996499999999997</c:v>
                </c:pt>
                <c:pt idx="2279">
                  <c:v>50.508800000000001</c:v>
                </c:pt>
                <c:pt idx="2280">
                  <c:v>50.709200000000003</c:v>
                </c:pt>
                <c:pt idx="2281">
                  <c:v>51.373100000000001</c:v>
                </c:pt>
                <c:pt idx="2282">
                  <c:v>50.829900000000002</c:v>
                </c:pt>
                <c:pt idx="2283">
                  <c:v>51.580199999999998</c:v>
                </c:pt>
                <c:pt idx="2284">
                  <c:v>51.627899999999997</c:v>
                </c:pt>
                <c:pt idx="2285">
                  <c:v>52.4054</c:v>
                </c:pt>
                <c:pt idx="2286">
                  <c:v>52.956499999999998</c:v>
                </c:pt>
                <c:pt idx="2287">
                  <c:v>53.037599999999998</c:v>
                </c:pt>
                <c:pt idx="2288">
                  <c:v>52.732700000000001</c:v>
                </c:pt>
                <c:pt idx="2289">
                  <c:v>52.4099</c:v>
                </c:pt>
                <c:pt idx="2290">
                  <c:v>52.592199999999998</c:v>
                </c:pt>
                <c:pt idx="2291">
                  <c:v>52.236800000000002</c:v>
                </c:pt>
                <c:pt idx="2292">
                  <c:v>51.8294</c:v>
                </c:pt>
                <c:pt idx="2293">
                  <c:v>51.906599999999997</c:v>
                </c:pt>
                <c:pt idx="2294">
                  <c:v>52.4313</c:v>
                </c:pt>
                <c:pt idx="2295">
                  <c:v>52.6937</c:v>
                </c:pt>
                <c:pt idx="2296">
                  <c:v>52.448599999999999</c:v>
                </c:pt>
                <c:pt idx="2297">
                  <c:v>52.532200000000003</c:v>
                </c:pt>
                <c:pt idx="2298">
                  <c:v>53.401899999999998</c:v>
                </c:pt>
                <c:pt idx="2299">
                  <c:v>53.621000000000002</c:v>
                </c:pt>
                <c:pt idx="2300">
                  <c:v>53.659300000000002</c:v>
                </c:pt>
                <c:pt idx="2301">
                  <c:v>54.464100000000002</c:v>
                </c:pt>
                <c:pt idx="2302">
                  <c:v>54.631799999999998</c:v>
                </c:pt>
                <c:pt idx="2303">
                  <c:v>54.161900000000003</c:v>
                </c:pt>
                <c:pt idx="2304">
                  <c:v>54.179499999999997</c:v>
                </c:pt>
                <c:pt idx="2305">
                  <c:v>54.191200000000002</c:v>
                </c:pt>
                <c:pt idx="2306">
                  <c:v>55.078499999999998</c:v>
                </c:pt>
                <c:pt idx="2307">
                  <c:v>55.766100000000002</c:v>
                </c:pt>
                <c:pt idx="2308">
                  <c:v>55.628799999999998</c:v>
                </c:pt>
                <c:pt idx="2309">
                  <c:v>55.678800000000003</c:v>
                </c:pt>
                <c:pt idx="2310">
                  <c:v>55.328499999999998</c:v>
                </c:pt>
                <c:pt idx="2311">
                  <c:v>54.878500000000003</c:v>
                </c:pt>
                <c:pt idx="2312">
                  <c:v>54.303699999999999</c:v>
                </c:pt>
                <c:pt idx="2313">
                  <c:v>54.003700000000002</c:v>
                </c:pt>
                <c:pt idx="2314">
                  <c:v>53.753700000000002</c:v>
                </c:pt>
                <c:pt idx="2315">
                  <c:v>53.491399999999999</c:v>
                </c:pt>
                <c:pt idx="2316">
                  <c:v>53.204000000000001</c:v>
                </c:pt>
                <c:pt idx="2317">
                  <c:v>52.991199999999999</c:v>
                </c:pt>
                <c:pt idx="2318">
                  <c:v>52.741199999999999</c:v>
                </c:pt>
                <c:pt idx="2319">
                  <c:v>52.791200000000003</c:v>
                </c:pt>
                <c:pt idx="2320">
                  <c:v>53.341200000000001</c:v>
                </c:pt>
                <c:pt idx="2321">
                  <c:v>52.891199999999998</c:v>
                </c:pt>
                <c:pt idx="2322">
                  <c:v>52.841200000000001</c:v>
                </c:pt>
                <c:pt idx="2323">
                  <c:v>53.329599999999999</c:v>
                </c:pt>
                <c:pt idx="2324">
                  <c:v>53.353999999999999</c:v>
                </c:pt>
                <c:pt idx="2325">
                  <c:v>53.791600000000003</c:v>
                </c:pt>
                <c:pt idx="2326">
                  <c:v>53.991599999999998</c:v>
                </c:pt>
                <c:pt idx="2327">
                  <c:v>53.9039</c:v>
                </c:pt>
                <c:pt idx="2328">
                  <c:v>53.290999999999997</c:v>
                </c:pt>
                <c:pt idx="2329">
                  <c:v>53.1907</c:v>
                </c:pt>
                <c:pt idx="2330">
                  <c:v>52.640700000000002</c:v>
                </c:pt>
                <c:pt idx="2331">
                  <c:v>53.190100000000001</c:v>
                </c:pt>
                <c:pt idx="2332">
                  <c:v>53.715299999999999</c:v>
                </c:pt>
                <c:pt idx="2333">
                  <c:v>53.639899999999997</c:v>
                </c:pt>
                <c:pt idx="2334">
                  <c:v>53.552300000000002</c:v>
                </c:pt>
                <c:pt idx="2335">
                  <c:v>53.577599999999997</c:v>
                </c:pt>
                <c:pt idx="2336">
                  <c:v>54.152700000000003</c:v>
                </c:pt>
                <c:pt idx="2337">
                  <c:v>54.340299999999999</c:v>
                </c:pt>
                <c:pt idx="2338">
                  <c:v>55.39</c:v>
                </c:pt>
                <c:pt idx="2339">
                  <c:v>55.29</c:v>
                </c:pt>
                <c:pt idx="2340">
                  <c:v>55.1023</c:v>
                </c:pt>
                <c:pt idx="2341">
                  <c:v>54.902000000000001</c:v>
                </c:pt>
                <c:pt idx="2342">
                  <c:v>54.752000000000002</c:v>
                </c:pt>
                <c:pt idx="2343">
                  <c:v>54.552</c:v>
                </c:pt>
                <c:pt idx="2344">
                  <c:v>53.976799999999997</c:v>
                </c:pt>
                <c:pt idx="2345">
                  <c:v>54.637799999999999</c:v>
                </c:pt>
                <c:pt idx="2346">
                  <c:v>54.512599999999999</c:v>
                </c:pt>
                <c:pt idx="2347">
                  <c:v>55.087499999999999</c:v>
                </c:pt>
                <c:pt idx="2348">
                  <c:v>55.537300000000002</c:v>
                </c:pt>
                <c:pt idx="2349">
                  <c:v>55.036900000000003</c:v>
                </c:pt>
                <c:pt idx="2350">
                  <c:v>55.261600000000001</c:v>
                </c:pt>
                <c:pt idx="2351">
                  <c:v>54.710500000000003</c:v>
                </c:pt>
                <c:pt idx="2352">
                  <c:v>54.723399999999998</c:v>
                </c:pt>
                <c:pt idx="2353">
                  <c:v>57.3095</c:v>
                </c:pt>
                <c:pt idx="2354">
                  <c:v>59.382300000000001</c:v>
                </c:pt>
                <c:pt idx="2355">
                  <c:v>59.431699999999999</c:v>
                </c:pt>
                <c:pt idx="2356">
                  <c:v>58.305999999999997</c:v>
                </c:pt>
                <c:pt idx="2357">
                  <c:v>58.594700000000003</c:v>
                </c:pt>
                <c:pt idx="2358">
                  <c:v>58.720799999999997</c:v>
                </c:pt>
                <c:pt idx="2359">
                  <c:v>59.183500000000002</c:v>
                </c:pt>
                <c:pt idx="2360">
                  <c:v>59.6708</c:v>
                </c:pt>
                <c:pt idx="2361">
                  <c:v>59.696100000000001</c:v>
                </c:pt>
                <c:pt idx="2362">
                  <c:v>60.045499999999997</c:v>
                </c:pt>
                <c:pt idx="2363">
                  <c:v>60.947000000000003</c:v>
                </c:pt>
                <c:pt idx="2364">
                  <c:v>60.1965</c:v>
                </c:pt>
                <c:pt idx="2365">
                  <c:v>59.496200000000002</c:v>
                </c:pt>
                <c:pt idx="2366">
                  <c:v>60.535200000000003</c:v>
                </c:pt>
                <c:pt idx="2367">
                  <c:v>60.822800000000001</c:v>
                </c:pt>
                <c:pt idx="2368">
                  <c:v>61.460900000000002</c:v>
                </c:pt>
                <c:pt idx="2369">
                  <c:v>60.910800000000002</c:v>
                </c:pt>
                <c:pt idx="2370">
                  <c:v>61.060200000000002</c:v>
                </c:pt>
                <c:pt idx="2371">
                  <c:v>60.7348</c:v>
                </c:pt>
                <c:pt idx="2372">
                  <c:v>61.197200000000002</c:v>
                </c:pt>
                <c:pt idx="2373">
                  <c:v>60.408999999999999</c:v>
                </c:pt>
                <c:pt idx="2374">
                  <c:v>59.758600000000001</c:v>
                </c:pt>
                <c:pt idx="2375">
                  <c:v>59.645899999999997</c:v>
                </c:pt>
                <c:pt idx="2376">
                  <c:v>59.808500000000002</c:v>
                </c:pt>
                <c:pt idx="2377">
                  <c:v>60.546300000000002</c:v>
                </c:pt>
                <c:pt idx="2378">
                  <c:v>59.7712</c:v>
                </c:pt>
                <c:pt idx="2379">
                  <c:v>59.471499999999999</c:v>
                </c:pt>
                <c:pt idx="2380">
                  <c:v>60.296900000000001</c:v>
                </c:pt>
                <c:pt idx="2381">
                  <c:v>60.233600000000003</c:v>
                </c:pt>
                <c:pt idx="2382">
                  <c:v>59.508299999999998</c:v>
                </c:pt>
                <c:pt idx="2383">
                  <c:v>59.783799999999999</c:v>
                </c:pt>
                <c:pt idx="2384">
                  <c:v>60.608800000000002</c:v>
                </c:pt>
                <c:pt idx="2385">
                  <c:v>60.608800000000002</c:v>
                </c:pt>
                <c:pt idx="2386">
                  <c:v>60.670900000000003</c:v>
                </c:pt>
                <c:pt idx="2387">
                  <c:v>60.395699999999998</c:v>
                </c:pt>
                <c:pt idx="2388">
                  <c:v>59.545699999999997</c:v>
                </c:pt>
                <c:pt idx="2389">
                  <c:v>59.6083</c:v>
                </c:pt>
                <c:pt idx="2390">
                  <c:v>60.033499999999997</c:v>
                </c:pt>
                <c:pt idx="2391">
                  <c:v>60.133800000000001</c:v>
                </c:pt>
                <c:pt idx="2392">
                  <c:v>59.996200000000002</c:v>
                </c:pt>
                <c:pt idx="2393">
                  <c:v>60.246200000000002</c:v>
                </c:pt>
                <c:pt idx="2394">
                  <c:v>60.421399999999998</c:v>
                </c:pt>
                <c:pt idx="2395">
                  <c:v>60.359200000000001</c:v>
                </c:pt>
                <c:pt idx="2396">
                  <c:v>60.009599999999999</c:v>
                </c:pt>
                <c:pt idx="2397">
                  <c:v>59.885300000000001</c:v>
                </c:pt>
                <c:pt idx="2398">
                  <c:v>59.998100000000001</c:v>
                </c:pt>
                <c:pt idx="2399">
                  <c:v>59.8354</c:v>
                </c:pt>
                <c:pt idx="2400">
                  <c:v>59.410200000000003</c:v>
                </c:pt>
                <c:pt idx="2401">
                  <c:v>59.635300000000001</c:v>
                </c:pt>
                <c:pt idx="2402">
                  <c:v>59.6357</c:v>
                </c:pt>
                <c:pt idx="2403">
                  <c:v>59.535699999999999</c:v>
                </c:pt>
                <c:pt idx="2404">
                  <c:v>60.448399999999999</c:v>
                </c:pt>
                <c:pt idx="2405">
                  <c:v>60.524700000000003</c:v>
                </c:pt>
                <c:pt idx="2406">
                  <c:v>59.5869</c:v>
                </c:pt>
                <c:pt idx="2407">
                  <c:v>59.486899999999999</c:v>
                </c:pt>
                <c:pt idx="2408">
                  <c:v>59.436599999999999</c:v>
                </c:pt>
                <c:pt idx="2409">
                  <c:v>58.7119</c:v>
                </c:pt>
                <c:pt idx="2410">
                  <c:v>59.248399999999997</c:v>
                </c:pt>
                <c:pt idx="2411">
                  <c:v>58.758400000000002</c:v>
                </c:pt>
                <c:pt idx="2412">
                  <c:v>58.884099999999997</c:v>
                </c:pt>
                <c:pt idx="2413">
                  <c:v>58.934100000000001</c:v>
                </c:pt>
                <c:pt idx="2414">
                  <c:v>59.009300000000003</c:v>
                </c:pt>
                <c:pt idx="2415">
                  <c:v>58.984099999999998</c:v>
                </c:pt>
                <c:pt idx="2416">
                  <c:v>58.909300000000002</c:v>
                </c:pt>
                <c:pt idx="2417">
                  <c:v>58.721400000000003</c:v>
                </c:pt>
                <c:pt idx="2418">
                  <c:v>58.459000000000003</c:v>
                </c:pt>
                <c:pt idx="2419">
                  <c:v>57.558700000000002</c:v>
                </c:pt>
                <c:pt idx="2420">
                  <c:v>57.246600000000001</c:v>
                </c:pt>
                <c:pt idx="2421">
                  <c:v>57.396599999999999</c:v>
                </c:pt>
                <c:pt idx="2422">
                  <c:v>55.896000000000001</c:v>
                </c:pt>
                <c:pt idx="2423">
                  <c:v>55.670699999999997</c:v>
                </c:pt>
                <c:pt idx="2424">
                  <c:v>55.821100000000001</c:v>
                </c:pt>
                <c:pt idx="2425">
                  <c:v>56.1096</c:v>
                </c:pt>
                <c:pt idx="2426">
                  <c:v>55.847299999999997</c:v>
                </c:pt>
                <c:pt idx="2427">
                  <c:v>56.098199999999999</c:v>
                </c:pt>
                <c:pt idx="2428">
                  <c:v>56.047699999999999</c:v>
                </c:pt>
                <c:pt idx="2429">
                  <c:v>56.523200000000003</c:v>
                </c:pt>
                <c:pt idx="2430">
                  <c:v>56.948</c:v>
                </c:pt>
                <c:pt idx="2431">
                  <c:v>56.860300000000002</c:v>
                </c:pt>
                <c:pt idx="2432">
                  <c:v>57.797400000000003</c:v>
                </c:pt>
                <c:pt idx="2433">
                  <c:v>57.047400000000003</c:v>
                </c:pt>
                <c:pt idx="2434">
                  <c:v>56.184699999999999</c:v>
                </c:pt>
                <c:pt idx="2435">
                  <c:v>56.645000000000003</c:v>
                </c:pt>
                <c:pt idx="2436">
                  <c:v>56.419499999999999</c:v>
                </c:pt>
                <c:pt idx="2437">
                  <c:v>56.419600000000003</c:v>
                </c:pt>
                <c:pt idx="2438">
                  <c:v>56.407699999999998</c:v>
                </c:pt>
                <c:pt idx="2439">
                  <c:v>55.4696</c:v>
                </c:pt>
                <c:pt idx="2440">
                  <c:v>55.994599999999998</c:v>
                </c:pt>
                <c:pt idx="2441">
                  <c:v>56.281799999999997</c:v>
                </c:pt>
                <c:pt idx="2442">
                  <c:v>56.793500000000002</c:v>
                </c:pt>
                <c:pt idx="2443">
                  <c:v>56.5685</c:v>
                </c:pt>
                <c:pt idx="2444">
                  <c:v>56.4435</c:v>
                </c:pt>
                <c:pt idx="2445">
                  <c:v>55.819400000000002</c:v>
                </c:pt>
                <c:pt idx="2446">
                  <c:v>55.559800000000003</c:v>
                </c:pt>
                <c:pt idx="2447">
                  <c:v>56.007199999999997</c:v>
                </c:pt>
                <c:pt idx="2448">
                  <c:v>55.25</c:v>
                </c:pt>
                <c:pt idx="2449">
                  <c:v>55.346800000000002</c:v>
                </c:pt>
                <c:pt idx="2450">
                  <c:v>55.299300000000002</c:v>
                </c:pt>
                <c:pt idx="2451">
                  <c:v>54.649000000000001</c:v>
                </c:pt>
                <c:pt idx="2452">
                  <c:v>54.659599999999998</c:v>
                </c:pt>
                <c:pt idx="2453">
                  <c:v>54.408299999999997</c:v>
                </c:pt>
                <c:pt idx="2454">
                  <c:v>54.083100000000002</c:v>
                </c:pt>
                <c:pt idx="2455">
                  <c:v>54.645600000000002</c:v>
                </c:pt>
                <c:pt idx="2456">
                  <c:v>54.857399999999998</c:v>
                </c:pt>
                <c:pt idx="2457">
                  <c:v>55.558199999999999</c:v>
                </c:pt>
                <c:pt idx="2458">
                  <c:v>55.758499999999998</c:v>
                </c:pt>
                <c:pt idx="2459">
                  <c:v>55.808500000000002</c:v>
                </c:pt>
                <c:pt idx="2460">
                  <c:v>55.478299999999997</c:v>
                </c:pt>
                <c:pt idx="2461">
                  <c:v>55.828699999999998</c:v>
                </c:pt>
                <c:pt idx="2462">
                  <c:v>55.4908</c:v>
                </c:pt>
                <c:pt idx="2463">
                  <c:v>55.715699999999998</c:v>
                </c:pt>
                <c:pt idx="2464">
                  <c:v>55.827500000000001</c:v>
                </c:pt>
                <c:pt idx="2465">
                  <c:v>56.002200000000002</c:v>
                </c:pt>
                <c:pt idx="2466">
                  <c:v>56.427100000000003</c:v>
                </c:pt>
                <c:pt idx="2467">
                  <c:v>56.126800000000003</c:v>
                </c:pt>
                <c:pt idx="2468">
                  <c:v>56.601500000000001</c:v>
                </c:pt>
                <c:pt idx="2469">
                  <c:v>57.438200000000002</c:v>
                </c:pt>
                <c:pt idx="2470">
                  <c:v>57.214199999999998</c:v>
                </c:pt>
                <c:pt idx="2471">
                  <c:v>57.249400000000001</c:v>
                </c:pt>
                <c:pt idx="2472">
                  <c:v>56.824399999999997</c:v>
                </c:pt>
                <c:pt idx="2473">
                  <c:v>56.486899999999999</c:v>
                </c:pt>
                <c:pt idx="2474">
                  <c:v>56.535699999999999</c:v>
                </c:pt>
                <c:pt idx="2475">
                  <c:v>56.736400000000003</c:v>
                </c:pt>
                <c:pt idx="2476">
                  <c:v>57.276499999999999</c:v>
                </c:pt>
                <c:pt idx="2477">
                  <c:v>56.564100000000003</c:v>
                </c:pt>
                <c:pt idx="2478">
                  <c:v>56.776400000000002</c:v>
                </c:pt>
                <c:pt idx="2479">
                  <c:v>56.625900000000001</c:v>
                </c:pt>
                <c:pt idx="2480">
                  <c:v>56.363799999999998</c:v>
                </c:pt>
                <c:pt idx="2481">
                  <c:v>56.676499999999997</c:v>
                </c:pt>
                <c:pt idx="2482">
                  <c:v>56.601900000000001</c:v>
                </c:pt>
                <c:pt idx="2483">
                  <c:v>56.464700000000001</c:v>
                </c:pt>
                <c:pt idx="2484">
                  <c:v>56.275599999999997</c:v>
                </c:pt>
                <c:pt idx="2485">
                  <c:v>56.300800000000002</c:v>
                </c:pt>
                <c:pt idx="2486">
                  <c:v>55.893300000000004</c:v>
                </c:pt>
                <c:pt idx="2487">
                  <c:v>55.405299999999997</c:v>
                </c:pt>
                <c:pt idx="2488">
                  <c:v>54.955599999999997</c:v>
                </c:pt>
                <c:pt idx="2489">
                  <c:v>55.325099999999999</c:v>
                </c:pt>
                <c:pt idx="2490">
                  <c:v>55.278100000000002</c:v>
                </c:pt>
                <c:pt idx="2491">
                  <c:v>55.627499999999998</c:v>
                </c:pt>
                <c:pt idx="2492">
                  <c:v>55.2151</c:v>
                </c:pt>
                <c:pt idx="2493">
                  <c:v>54.689700000000002</c:v>
                </c:pt>
                <c:pt idx="2494">
                  <c:v>54.602899999999998</c:v>
                </c:pt>
                <c:pt idx="2495">
                  <c:v>54.727899999999998</c:v>
                </c:pt>
                <c:pt idx="2496">
                  <c:v>54.5899</c:v>
                </c:pt>
                <c:pt idx="2497">
                  <c:v>54.789200000000001</c:v>
                </c:pt>
                <c:pt idx="2498">
                  <c:v>55.063299999999998</c:v>
                </c:pt>
                <c:pt idx="2499">
                  <c:v>55.2331</c:v>
                </c:pt>
                <c:pt idx="2500">
                  <c:v>55.406999999999996</c:v>
                </c:pt>
                <c:pt idx="2501">
                  <c:v>54.926299999999998</c:v>
                </c:pt>
                <c:pt idx="2502">
                  <c:v>54.789200000000001</c:v>
                </c:pt>
                <c:pt idx="2503">
                  <c:v>54.5762</c:v>
                </c:pt>
                <c:pt idx="2504">
                  <c:v>54.417999999999999</c:v>
                </c:pt>
                <c:pt idx="2505">
                  <c:v>53.855600000000003</c:v>
                </c:pt>
                <c:pt idx="2506">
                  <c:v>53.695700000000002</c:v>
                </c:pt>
                <c:pt idx="2507">
                  <c:v>54.144599999999997</c:v>
                </c:pt>
                <c:pt idx="2508">
                  <c:v>54.002299999999998</c:v>
                </c:pt>
                <c:pt idx="2509">
                  <c:v>54.018900000000002</c:v>
                </c:pt>
                <c:pt idx="2510">
                  <c:v>53.835999999999999</c:v>
                </c:pt>
                <c:pt idx="2511">
                  <c:v>54.135599999999997</c:v>
                </c:pt>
                <c:pt idx="2512">
                  <c:v>54.311300000000003</c:v>
                </c:pt>
                <c:pt idx="2513">
                  <c:v>53.92</c:v>
                </c:pt>
                <c:pt idx="2514">
                  <c:v>53.4696</c:v>
                </c:pt>
                <c:pt idx="2515">
                  <c:v>53.492100000000001</c:v>
                </c:pt>
                <c:pt idx="2516">
                  <c:v>53.764699999999998</c:v>
                </c:pt>
                <c:pt idx="2517">
                  <c:v>53.768999999999998</c:v>
                </c:pt>
                <c:pt idx="2518">
                  <c:v>54.991999999999997</c:v>
                </c:pt>
                <c:pt idx="2519">
                  <c:v>54.896599999999999</c:v>
                </c:pt>
                <c:pt idx="2520">
                  <c:v>54.590600000000002</c:v>
                </c:pt>
                <c:pt idx="2521">
                  <c:v>54.354300000000002</c:v>
                </c:pt>
                <c:pt idx="2522">
                  <c:v>54.526200000000003</c:v>
                </c:pt>
                <c:pt idx="2523">
                  <c:v>54.371699999999997</c:v>
                </c:pt>
                <c:pt idx="2524">
                  <c:v>54.295999999999999</c:v>
                </c:pt>
                <c:pt idx="2525">
                  <c:v>54.483800000000002</c:v>
                </c:pt>
                <c:pt idx="2526">
                  <c:v>54.283999999999999</c:v>
                </c:pt>
                <c:pt idx="2527">
                  <c:v>53.834899999999998</c:v>
                </c:pt>
                <c:pt idx="2528">
                  <c:v>53.3688</c:v>
                </c:pt>
                <c:pt idx="2529">
                  <c:v>53.377899999999997</c:v>
                </c:pt>
                <c:pt idx="2530">
                  <c:v>52.857100000000003</c:v>
                </c:pt>
                <c:pt idx="2531">
                  <c:v>52.722700000000003</c:v>
                </c:pt>
                <c:pt idx="2532">
                  <c:v>52.396099999999997</c:v>
                </c:pt>
                <c:pt idx="2533">
                  <c:v>52.493099999999998</c:v>
                </c:pt>
                <c:pt idx="2534">
                  <c:v>52.110500000000002</c:v>
                </c:pt>
                <c:pt idx="2535">
                  <c:v>52.1661</c:v>
                </c:pt>
                <c:pt idx="2536">
                  <c:v>51.791200000000003</c:v>
                </c:pt>
                <c:pt idx="2537">
                  <c:v>51.592300000000002</c:v>
                </c:pt>
                <c:pt idx="2538">
                  <c:v>51.023800000000001</c:v>
                </c:pt>
                <c:pt idx="2539">
                  <c:v>50.518000000000001</c:v>
                </c:pt>
                <c:pt idx="2540">
                  <c:v>50.658000000000001</c:v>
                </c:pt>
                <c:pt idx="2541">
                  <c:v>50.987299999999998</c:v>
                </c:pt>
                <c:pt idx="2542">
                  <c:v>51.270200000000003</c:v>
                </c:pt>
                <c:pt idx="2543">
                  <c:v>51.105600000000003</c:v>
                </c:pt>
                <c:pt idx="2544">
                  <c:v>50.868400000000001</c:v>
                </c:pt>
                <c:pt idx="2545">
                  <c:v>50.405799999999999</c:v>
                </c:pt>
                <c:pt idx="2546">
                  <c:v>50.618200000000002</c:v>
                </c:pt>
                <c:pt idx="2547">
                  <c:v>50.344799999999999</c:v>
                </c:pt>
                <c:pt idx="2548">
                  <c:v>49.976999999999997</c:v>
                </c:pt>
                <c:pt idx="2549">
                  <c:v>50.861499999999999</c:v>
                </c:pt>
                <c:pt idx="2550">
                  <c:v>50.609400000000001</c:v>
                </c:pt>
                <c:pt idx="2551">
                  <c:v>50.948300000000003</c:v>
                </c:pt>
                <c:pt idx="2552">
                  <c:v>51.001199999999997</c:v>
                </c:pt>
                <c:pt idx="2553">
                  <c:v>50.514099999999999</c:v>
                </c:pt>
                <c:pt idx="2554">
                  <c:v>50.174399999999999</c:v>
                </c:pt>
                <c:pt idx="2555">
                  <c:v>49.778399999999998</c:v>
                </c:pt>
                <c:pt idx="2556">
                  <c:v>50.4908</c:v>
                </c:pt>
                <c:pt idx="2557">
                  <c:v>50.915999999999997</c:v>
                </c:pt>
                <c:pt idx="2558">
                  <c:v>51.515500000000003</c:v>
                </c:pt>
                <c:pt idx="2559">
                  <c:v>51.216000000000001</c:v>
                </c:pt>
                <c:pt idx="2560">
                  <c:v>51.403700000000001</c:v>
                </c:pt>
                <c:pt idx="2561">
                  <c:v>51.003700000000002</c:v>
                </c:pt>
                <c:pt idx="2562">
                  <c:v>50.753500000000003</c:v>
                </c:pt>
                <c:pt idx="2563">
                  <c:v>50.903399999999998</c:v>
                </c:pt>
                <c:pt idx="2564">
                  <c:v>50.264400000000002</c:v>
                </c:pt>
                <c:pt idx="2565">
                  <c:v>49.252800000000001</c:v>
                </c:pt>
                <c:pt idx="2566">
                  <c:v>49.202800000000003</c:v>
                </c:pt>
                <c:pt idx="2567">
                  <c:v>49.552799999999998</c:v>
                </c:pt>
                <c:pt idx="2568">
                  <c:v>49.6554</c:v>
                </c:pt>
                <c:pt idx="2569">
                  <c:v>49.855400000000003</c:v>
                </c:pt>
                <c:pt idx="2570">
                  <c:v>49.619100000000003</c:v>
                </c:pt>
                <c:pt idx="2571">
                  <c:v>50.019399999999997</c:v>
                </c:pt>
                <c:pt idx="2572">
                  <c:v>50.357100000000003</c:v>
                </c:pt>
                <c:pt idx="2573">
                  <c:v>50.537100000000002</c:v>
                </c:pt>
                <c:pt idx="2574">
                  <c:v>51.687100000000001</c:v>
                </c:pt>
                <c:pt idx="2575">
                  <c:v>51.937100000000001</c:v>
                </c:pt>
                <c:pt idx="2576">
                  <c:v>51.187100000000001</c:v>
                </c:pt>
                <c:pt idx="2577">
                  <c:v>51.476199999999999</c:v>
                </c:pt>
                <c:pt idx="2578">
                  <c:v>52.126199999999997</c:v>
                </c:pt>
                <c:pt idx="2579">
                  <c:v>52.5762</c:v>
                </c:pt>
                <c:pt idx="2580">
                  <c:v>52.5501</c:v>
                </c:pt>
                <c:pt idx="2581">
                  <c:v>52.774999999999999</c:v>
                </c:pt>
                <c:pt idx="2582">
                  <c:v>51.936900000000001</c:v>
                </c:pt>
                <c:pt idx="2583">
                  <c:v>51.796999999999997</c:v>
                </c:pt>
                <c:pt idx="2584">
                  <c:v>51.546999999999997</c:v>
                </c:pt>
                <c:pt idx="2585">
                  <c:v>50.847099999999998</c:v>
                </c:pt>
                <c:pt idx="2586">
                  <c:v>51.197099999999999</c:v>
                </c:pt>
                <c:pt idx="2587">
                  <c:v>51.909700000000001</c:v>
                </c:pt>
                <c:pt idx="2588">
                  <c:v>52.409700000000001</c:v>
                </c:pt>
                <c:pt idx="2589">
                  <c:v>52.759700000000002</c:v>
                </c:pt>
                <c:pt idx="2590">
                  <c:v>52.609699999999997</c:v>
                </c:pt>
                <c:pt idx="2591">
                  <c:v>52.784100000000002</c:v>
                </c:pt>
                <c:pt idx="2592">
                  <c:v>53.584099999999999</c:v>
                </c:pt>
                <c:pt idx="2593">
                  <c:v>53.771799999999999</c:v>
                </c:pt>
                <c:pt idx="2594">
                  <c:v>53.921799999999998</c:v>
                </c:pt>
                <c:pt idx="2595">
                  <c:v>54.4086</c:v>
                </c:pt>
                <c:pt idx="2596">
                  <c:v>53.4313</c:v>
                </c:pt>
                <c:pt idx="2597">
                  <c:v>52.906500000000001</c:v>
                </c:pt>
                <c:pt idx="2598">
                  <c:v>53.106499999999997</c:v>
                </c:pt>
                <c:pt idx="2599">
                  <c:v>53.581400000000002</c:v>
                </c:pt>
                <c:pt idx="2600">
                  <c:v>53.192999999999998</c:v>
                </c:pt>
                <c:pt idx="2601">
                  <c:v>52.443199999999997</c:v>
                </c:pt>
                <c:pt idx="2602">
                  <c:v>52.5169</c:v>
                </c:pt>
                <c:pt idx="2603">
                  <c:v>53.5169</c:v>
                </c:pt>
                <c:pt idx="2604">
                  <c:v>53.036900000000003</c:v>
                </c:pt>
                <c:pt idx="2605">
                  <c:v>52.486899999999999</c:v>
                </c:pt>
                <c:pt idx="2606">
                  <c:v>52.636899999999997</c:v>
                </c:pt>
                <c:pt idx="2607">
                  <c:v>53.361499999999999</c:v>
                </c:pt>
                <c:pt idx="2608">
                  <c:v>52.949199999999998</c:v>
                </c:pt>
                <c:pt idx="2609">
                  <c:v>52.824800000000003</c:v>
                </c:pt>
                <c:pt idx="2610">
                  <c:v>53.247399999999999</c:v>
                </c:pt>
                <c:pt idx="2611">
                  <c:v>52.697099999999999</c:v>
                </c:pt>
                <c:pt idx="2612">
                  <c:v>52.759599999999999</c:v>
                </c:pt>
                <c:pt idx="2613">
                  <c:v>52.309600000000003</c:v>
                </c:pt>
                <c:pt idx="2614">
                  <c:v>52.449599999999997</c:v>
                </c:pt>
                <c:pt idx="2615">
                  <c:v>51.850999999999999</c:v>
                </c:pt>
                <c:pt idx="2616">
                  <c:v>52.127800000000001</c:v>
                </c:pt>
                <c:pt idx="2617">
                  <c:v>52.476999999999997</c:v>
                </c:pt>
                <c:pt idx="2618">
                  <c:v>52.556899999999999</c:v>
                </c:pt>
                <c:pt idx="2619">
                  <c:v>52.544499999999999</c:v>
                </c:pt>
                <c:pt idx="2620">
                  <c:v>52.280900000000003</c:v>
                </c:pt>
                <c:pt idx="2621">
                  <c:v>52.104999999999997</c:v>
                </c:pt>
                <c:pt idx="2622">
                  <c:v>51.731699999999996</c:v>
                </c:pt>
                <c:pt idx="2623">
                  <c:v>52.119399999999999</c:v>
                </c:pt>
                <c:pt idx="2624">
                  <c:v>52.094799999999999</c:v>
                </c:pt>
                <c:pt idx="2625">
                  <c:v>51.957099999999997</c:v>
                </c:pt>
                <c:pt idx="2626">
                  <c:v>52.094700000000003</c:v>
                </c:pt>
                <c:pt idx="2627">
                  <c:v>52.170099999999998</c:v>
                </c:pt>
                <c:pt idx="2628">
                  <c:v>51.5441</c:v>
                </c:pt>
                <c:pt idx="2629">
                  <c:v>51.644100000000002</c:v>
                </c:pt>
                <c:pt idx="2630">
                  <c:v>51.606699999999996</c:v>
                </c:pt>
                <c:pt idx="2631">
                  <c:v>51.569099999999999</c:v>
                </c:pt>
                <c:pt idx="2632">
                  <c:v>51.793900000000001</c:v>
                </c:pt>
                <c:pt idx="2633">
                  <c:v>51.443899999999999</c:v>
                </c:pt>
                <c:pt idx="2634">
                  <c:v>51.218600000000002</c:v>
                </c:pt>
                <c:pt idx="2635">
                  <c:v>50.831200000000003</c:v>
                </c:pt>
                <c:pt idx="2636">
                  <c:v>51.1312</c:v>
                </c:pt>
                <c:pt idx="2637">
                  <c:v>51.1312</c:v>
                </c:pt>
                <c:pt idx="2638">
                  <c:v>51.043799999999997</c:v>
                </c:pt>
                <c:pt idx="2639">
                  <c:v>50.843800000000002</c:v>
                </c:pt>
                <c:pt idx="2640">
                  <c:v>50.768599999999999</c:v>
                </c:pt>
                <c:pt idx="2641">
                  <c:v>50.593800000000002</c:v>
                </c:pt>
                <c:pt idx="2642">
                  <c:v>50.331699999999998</c:v>
                </c:pt>
                <c:pt idx="2643">
                  <c:v>50.032699999999998</c:v>
                </c:pt>
                <c:pt idx="2644">
                  <c:v>50.382399999999997</c:v>
                </c:pt>
                <c:pt idx="2645">
                  <c:v>50.4694</c:v>
                </c:pt>
                <c:pt idx="2646">
                  <c:v>50.449399999999997</c:v>
                </c:pt>
                <c:pt idx="2647">
                  <c:v>50.137500000000003</c:v>
                </c:pt>
                <c:pt idx="2648">
                  <c:v>49.914099999999998</c:v>
                </c:pt>
                <c:pt idx="2649">
                  <c:v>49.864800000000002</c:v>
                </c:pt>
                <c:pt idx="2650">
                  <c:v>49.864800000000002</c:v>
                </c:pt>
                <c:pt idx="2651">
                  <c:v>49.290900000000001</c:v>
                </c:pt>
                <c:pt idx="2652">
                  <c:v>49.566600000000001</c:v>
                </c:pt>
                <c:pt idx="2653">
                  <c:v>49.741999999999997</c:v>
                </c:pt>
                <c:pt idx="2654">
                  <c:v>49.466900000000003</c:v>
                </c:pt>
                <c:pt idx="2655">
                  <c:v>49.666499999999999</c:v>
                </c:pt>
                <c:pt idx="2656">
                  <c:v>49.804600000000001</c:v>
                </c:pt>
                <c:pt idx="2657">
                  <c:v>50.154600000000002</c:v>
                </c:pt>
                <c:pt idx="2658">
                  <c:v>50.604900000000001</c:v>
                </c:pt>
                <c:pt idx="2659">
                  <c:v>50.267200000000003</c:v>
                </c:pt>
                <c:pt idx="2660">
                  <c:v>50.040999999999997</c:v>
                </c:pt>
                <c:pt idx="2661">
                  <c:v>49.808900000000001</c:v>
                </c:pt>
                <c:pt idx="2662">
                  <c:v>49.776600000000002</c:v>
                </c:pt>
                <c:pt idx="2663">
                  <c:v>49.476999999999997</c:v>
                </c:pt>
                <c:pt idx="2664">
                  <c:v>49.3018</c:v>
                </c:pt>
                <c:pt idx="2665">
                  <c:v>49.101399999999998</c:v>
                </c:pt>
                <c:pt idx="2666">
                  <c:v>48.814</c:v>
                </c:pt>
                <c:pt idx="2667">
                  <c:v>49.064</c:v>
                </c:pt>
                <c:pt idx="2668">
                  <c:v>48.801900000000003</c:v>
                </c:pt>
                <c:pt idx="2669">
                  <c:v>49.177</c:v>
                </c:pt>
                <c:pt idx="2670">
                  <c:v>48.790300000000002</c:v>
                </c:pt>
                <c:pt idx="2671">
                  <c:v>48.878</c:v>
                </c:pt>
                <c:pt idx="2672">
                  <c:v>48.902700000000003</c:v>
                </c:pt>
                <c:pt idx="2673">
                  <c:v>48.9773</c:v>
                </c:pt>
                <c:pt idx="2674">
                  <c:v>49.9773</c:v>
                </c:pt>
                <c:pt idx="2675">
                  <c:v>49.801099999999998</c:v>
                </c:pt>
                <c:pt idx="2676">
                  <c:v>50.088500000000003</c:v>
                </c:pt>
                <c:pt idx="2677">
                  <c:v>50.064</c:v>
                </c:pt>
                <c:pt idx="2678">
                  <c:v>49.639200000000002</c:v>
                </c:pt>
                <c:pt idx="2679">
                  <c:v>50.051200000000001</c:v>
                </c:pt>
                <c:pt idx="2680">
                  <c:v>49.677399999999999</c:v>
                </c:pt>
                <c:pt idx="2681">
                  <c:v>49.989800000000002</c:v>
                </c:pt>
                <c:pt idx="2682">
                  <c:v>50.015099999999997</c:v>
                </c:pt>
                <c:pt idx="2683">
                  <c:v>50.139800000000001</c:v>
                </c:pt>
                <c:pt idx="2684">
                  <c:v>49.9512</c:v>
                </c:pt>
                <c:pt idx="2685">
                  <c:v>49.838799999999999</c:v>
                </c:pt>
                <c:pt idx="2686">
                  <c:v>49.576599999999999</c:v>
                </c:pt>
                <c:pt idx="2687">
                  <c:v>49.5884</c:v>
                </c:pt>
                <c:pt idx="2688">
                  <c:v>49.400700000000001</c:v>
                </c:pt>
                <c:pt idx="2689">
                  <c:v>49.600299999999997</c:v>
                </c:pt>
                <c:pt idx="2690">
                  <c:v>49.624899999999997</c:v>
                </c:pt>
                <c:pt idx="2691">
                  <c:v>49.954000000000001</c:v>
                </c:pt>
                <c:pt idx="2692">
                  <c:v>49.765500000000003</c:v>
                </c:pt>
                <c:pt idx="2693">
                  <c:v>49.790500000000002</c:v>
                </c:pt>
                <c:pt idx="2694">
                  <c:v>49.890500000000003</c:v>
                </c:pt>
                <c:pt idx="2695">
                  <c:v>49.615099999999998</c:v>
                </c:pt>
                <c:pt idx="2696">
                  <c:v>49.6143</c:v>
                </c:pt>
                <c:pt idx="2697">
                  <c:v>49.502000000000002</c:v>
                </c:pt>
                <c:pt idx="2698">
                  <c:v>49.839799999999997</c:v>
                </c:pt>
                <c:pt idx="2699">
                  <c:v>49.964500000000001</c:v>
                </c:pt>
                <c:pt idx="2700">
                  <c:v>49.964500000000001</c:v>
                </c:pt>
                <c:pt idx="2701">
                  <c:v>50.350999999999999</c:v>
                </c:pt>
                <c:pt idx="2702">
                  <c:v>50.520699999999998</c:v>
                </c:pt>
                <c:pt idx="2703">
                  <c:v>50.558399999999999</c:v>
                </c:pt>
                <c:pt idx="2704">
                  <c:v>50.807299999999998</c:v>
                </c:pt>
                <c:pt idx="2705">
                  <c:v>51.032600000000002</c:v>
                </c:pt>
                <c:pt idx="2706">
                  <c:v>51.132599999999996</c:v>
                </c:pt>
                <c:pt idx="2707">
                  <c:v>51.133800000000001</c:v>
                </c:pt>
                <c:pt idx="2708">
                  <c:v>51.183799999999998</c:v>
                </c:pt>
                <c:pt idx="2709">
                  <c:v>51.433799999999998</c:v>
                </c:pt>
                <c:pt idx="2710">
                  <c:v>51.970700000000001</c:v>
                </c:pt>
                <c:pt idx="2711">
                  <c:v>52.000700000000002</c:v>
                </c:pt>
                <c:pt idx="2712">
                  <c:v>51.566000000000003</c:v>
                </c:pt>
                <c:pt idx="2713">
                  <c:v>51.596699999999998</c:v>
                </c:pt>
                <c:pt idx="2714">
                  <c:v>51.550600000000003</c:v>
                </c:pt>
                <c:pt idx="2715">
                  <c:v>51.522599999999997</c:v>
                </c:pt>
                <c:pt idx="2716">
                  <c:v>51.838500000000003</c:v>
                </c:pt>
                <c:pt idx="2717">
                  <c:v>51.765300000000003</c:v>
                </c:pt>
                <c:pt idx="2718">
                  <c:v>51.973300000000002</c:v>
                </c:pt>
                <c:pt idx="2719">
                  <c:v>51.723300000000002</c:v>
                </c:pt>
                <c:pt idx="2720">
                  <c:v>51.547199999999997</c:v>
                </c:pt>
                <c:pt idx="2721">
                  <c:v>51.209699999999998</c:v>
                </c:pt>
                <c:pt idx="2722">
                  <c:v>51.147399999999998</c:v>
                </c:pt>
                <c:pt idx="2723">
                  <c:v>51.309800000000003</c:v>
                </c:pt>
                <c:pt idx="2724">
                  <c:v>51.773200000000003</c:v>
                </c:pt>
                <c:pt idx="2725">
                  <c:v>51.547800000000002</c:v>
                </c:pt>
                <c:pt idx="2726">
                  <c:v>51.360300000000002</c:v>
                </c:pt>
                <c:pt idx="2727">
                  <c:v>51.510300000000001</c:v>
                </c:pt>
                <c:pt idx="2728">
                  <c:v>51.460299999999997</c:v>
                </c:pt>
                <c:pt idx="2729">
                  <c:v>51.260800000000003</c:v>
                </c:pt>
                <c:pt idx="2730">
                  <c:v>50.550600000000003</c:v>
                </c:pt>
                <c:pt idx="2731">
                  <c:v>50.433900000000001</c:v>
                </c:pt>
                <c:pt idx="2732">
                  <c:v>50.6203</c:v>
                </c:pt>
                <c:pt idx="2733">
                  <c:v>50.6845</c:v>
                </c:pt>
                <c:pt idx="2734">
                  <c:v>50.247599999999998</c:v>
                </c:pt>
                <c:pt idx="2735">
                  <c:v>50.060400000000001</c:v>
                </c:pt>
                <c:pt idx="2736">
                  <c:v>49.795200000000001</c:v>
                </c:pt>
                <c:pt idx="2737">
                  <c:v>50.0961</c:v>
                </c:pt>
                <c:pt idx="2738">
                  <c:v>50.144199999999998</c:v>
                </c:pt>
                <c:pt idx="2739">
                  <c:v>49.632199999999997</c:v>
                </c:pt>
                <c:pt idx="2740">
                  <c:v>49.9148</c:v>
                </c:pt>
                <c:pt idx="2741">
                  <c:v>49.915100000000002</c:v>
                </c:pt>
                <c:pt idx="2742">
                  <c:v>50.33</c:v>
                </c:pt>
                <c:pt idx="2743">
                  <c:v>50.047699999999999</c:v>
                </c:pt>
                <c:pt idx="2744">
                  <c:v>50.048699999999997</c:v>
                </c:pt>
                <c:pt idx="2745">
                  <c:v>50.049100000000003</c:v>
                </c:pt>
                <c:pt idx="2746">
                  <c:v>49.847999999999999</c:v>
                </c:pt>
                <c:pt idx="2747">
                  <c:v>50.458199999999998</c:v>
                </c:pt>
                <c:pt idx="2748">
                  <c:v>50.781300000000002</c:v>
                </c:pt>
                <c:pt idx="2749">
                  <c:v>50.670400000000001</c:v>
                </c:pt>
                <c:pt idx="2750">
                  <c:v>50.715000000000003</c:v>
                </c:pt>
                <c:pt idx="2751">
                  <c:v>50.6128</c:v>
                </c:pt>
                <c:pt idx="2752">
                  <c:v>50.202300000000001</c:v>
                </c:pt>
                <c:pt idx="2753">
                  <c:v>49.953200000000002</c:v>
                </c:pt>
                <c:pt idx="2754">
                  <c:v>49.472099999999998</c:v>
                </c:pt>
                <c:pt idx="2755">
                  <c:v>49.758299999999998</c:v>
                </c:pt>
                <c:pt idx="2756">
                  <c:v>49.908200000000001</c:v>
                </c:pt>
                <c:pt idx="2757">
                  <c:v>50.018999999999998</c:v>
                </c:pt>
                <c:pt idx="2758">
                  <c:v>50.377899999999997</c:v>
                </c:pt>
                <c:pt idx="2759">
                  <c:v>50.4221</c:v>
                </c:pt>
                <c:pt idx="2760">
                  <c:v>50.124600000000001</c:v>
                </c:pt>
                <c:pt idx="2761">
                  <c:v>49.826799999999999</c:v>
                </c:pt>
                <c:pt idx="2762">
                  <c:v>49.813600000000001</c:v>
                </c:pt>
                <c:pt idx="2763">
                  <c:v>49.8431</c:v>
                </c:pt>
                <c:pt idx="2764">
                  <c:v>49.713700000000003</c:v>
                </c:pt>
                <c:pt idx="2765">
                  <c:v>49.696199999999997</c:v>
                </c:pt>
                <c:pt idx="2766">
                  <c:v>49.270800000000001</c:v>
                </c:pt>
                <c:pt idx="2767">
                  <c:v>49.258099999999999</c:v>
                </c:pt>
                <c:pt idx="2768">
                  <c:v>49.277799999999999</c:v>
                </c:pt>
                <c:pt idx="2769">
                  <c:v>49.107500000000002</c:v>
                </c:pt>
                <c:pt idx="2770">
                  <c:v>49.557000000000002</c:v>
                </c:pt>
                <c:pt idx="2771">
                  <c:v>49.332900000000002</c:v>
                </c:pt>
                <c:pt idx="2772">
                  <c:v>49.432400000000001</c:v>
                </c:pt>
                <c:pt idx="2773">
                  <c:v>49.446300000000001</c:v>
                </c:pt>
                <c:pt idx="2774">
                  <c:v>50.308199999999999</c:v>
                </c:pt>
                <c:pt idx="2775">
                  <c:v>49.912700000000001</c:v>
                </c:pt>
                <c:pt idx="2776">
                  <c:v>50.110599999999998</c:v>
                </c:pt>
                <c:pt idx="2777">
                  <c:v>50.009599999999999</c:v>
                </c:pt>
                <c:pt idx="2778">
                  <c:v>49.856900000000003</c:v>
                </c:pt>
                <c:pt idx="2779">
                  <c:v>49.6571</c:v>
                </c:pt>
                <c:pt idx="2780">
                  <c:v>49.3583</c:v>
                </c:pt>
                <c:pt idx="2781">
                  <c:v>49.2667</c:v>
                </c:pt>
                <c:pt idx="2782">
                  <c:v>49.1372</c:v>
                </c:pt>
                <c:pt idx="2783">
                  <c:v>49.472299999999997</c:v>
                </c:pt>
                <c:pt idx="2784">
                  <c:v>49.055700000000002</c:v>
                </c:pt>
                <c:pt idx="2785">
                  <c:v>48.955800000000004</c:v>
                </c:pt>
                <c:pt idx="2786">
                  <c:v>48.655000000000001</c:v>
                </c:pt>
                <c:pt idx="2787">
                  <c:v>48.608199999999997</c:v>
                </c:pt>
                <c:pt idx="2788">
                  <c:v>48.515300000000003</c:v>
                </c:pt>
                <c:pt idx="2789">
                  <c:v>48.818899999999999</c:v>
                </c:pt>
                <c:pt idx="2790">
                  <c:v>48.734499999999997</c:v>
                </c:pt>
                <c:pt idx="2791">
                  <c:v>48.774999999999999</c:v>
                </c:pt>
                <c:pt idx="2792">
                  <c:v>48.569699999999997</c:v>
                </c:pt>
                <c:pt idx="2793">
                  <c:v>48.4527</c:v>
                </c:pt>
                <c:pt idx="2794">
                  <c:v>48.358600000000003</c:v>
                </c:pt>
                <c:pt idx="2795">
                  <c:v>48.201900000000002</c:v>
                </c:pt>
                <c:pt idx="2796">
                  <c:v>48.089300000000001</c:v>
                </c:pt>
                <c:pt idx="2797">
                  <c:v>47.740600000000001</c:v>
                </c:pt>
                <c:pt idx="2798">
                  <c:v>47.767899999999997</c:v>
                </c:pt>
                <c:pt idx="2799">
                  <c:v>47.249899999999997</c:v>
                </c:pt>
                <c:pt idx="2800">
                  <c:v>47.3718</c:v>
                </c:pt>
                <c:pt idx="2801">
                  <c:v>47.393000000000001</c:v>
                </c:pt>
                <c:pt idx="2802">
                  <c:v>47.298499999999997</c:v>
                </c:pt>
                <c:pt idx="2803">
                  <c:v>47.2761</c:v>
                </c:pt>
                <c:pt idx="2804">
                  <c:v>47.176099999999998</c:v>
                </c:pt>
                <c:pt idx="2805">
                  <c:v>46.063000000000002</c:v>
                </c:pt>
                <c:pt idx="2806">
                  <c:v>46.178800000000003</c:v>
                </c:pt>
                <c:pt idx="2807">
                  <c:v>46.473799999999997</c:v>
                </c:pt>
                <c:pt idx="2808">
                  <c:v>46.942300000000003</c:v>
                </c:pt>
                <c:pt idx="2809">
                  <c:v>47.066600000000001</c:v>
                </c:pt>
                <c:pt idx="2810">
                  <c:v>47.066600000000001</c:v>
                </c:pt>
                <c:pt idx="2811">
                  <c:v>47.166600000000003</c:v>
                </c:pt>
                <c:pt idx="2812">
                  <c:v>47.066800000000001</c:v>
                </c:pt>
                <c:pt idx="2813">
                  <c:v>47.016800000000003</c:v>
                </c:pt>
                <c:pt idx="2814">
                  <c:v>46.7791</c:v>
                </c:pt>
                <c:pt idx="2815">
                  <c:v>46.741300000000003</c:v>
                </c:pt>
                <c:pt idx="2816">
                  <c:v>46.3902</c:v>
                </c:pt>
                <c:pt idx="2817">
                  <c:v>46.463900000000002</c:v>
                </c:pt>
                <c:pt idx="2818">
                  <c:v>46.250599999999999</c:v>
                </c:pt>
                <c:pt idx="2819">
                  <c:v>46.1006</c:v>
                </c:pt>
                <c:pt idx="2820">
                  <c:v>45.738100000000003</c:v>
                </c:pt>
                <c:pt idx="2821">
                  <c:v>45.325499999999998</c:v>
                </c:pt>
                <c:pt idx="2822">
                  <c:v>45.387900000000002</c:v>
                </c:pt>
                <c:pt idx="2823">
                  <c:v>45.113300000000002</c:v>
                </c:pt>
                <c:pt idx="2824">
                  <c:v>44.524900000000002</c:v>
                </c:pt>
                <c:pt idx="2825">
                  <c:v>44.374899999999997</c:v>
                </c:pt>
                <c:pt idx="2826">
                  <c:v>44.724899999999998</c:v>
                </c:pt>
                <c:pt idx="2827">
                  <c:v>44.4375</c:v>
                </c:pt>
                <c:pt idx="2828">
                  <c:v>44.262999999999998</c:v>
                </c:pt>
                <c:pt idx="2829">
                  <c:v>43.775599999999997</c:v>
                </c:pt>
                <c:pt idx="2830">
                  <c:v>44.676299999999998</c:v>
                </c:pt>
                <c:pt idx="2831">
                  <c:v>45.302399999999999</c:v>
                </c:pt>
                <c:pt idx="2832">
                  <c:v>45.066099999999999</c:v>
                </c:pt>
                <c:pt idx="2833">
                  <c:v>44.766399999999997</c:v>
                </c:pt>
                <c:pt idx="2834">
                  <c:v>44.728700000000003</c:v>
                </c:pt>
                <c:pt idx="2835">
                  <c:v>45.215299999999999</c:v>
                </c:pt>
                <c:pt idx="2836">
                  <c:v>45.102899999999998</c:v>
                </c:pt>
                <c:pt idx="2837">
                  <c:v>45.502899999999997</c:v>
                </c:pt>
                <c:pt idx="2838">
                  <c:v>45.578000000000003</c:v>
                </c:pt>
                <c:pt idx="2839">
                  <c:v>45.441200000000002</c:v>
                </c:pt>
                <c:pt idx="2840">
                  <c:v>45.203600000000002</c:v>
                </c:pt>
                <c:pt idx="2841">
                  <c:v>45.490600000000001</c:v>
                </c:pt>
                <c:pt idx="2842">
                  <c:v>44.814500000000002</c:v>
                </c:pt>
                <c:pt idx="2843">
                  <c:v>44.902200000000001</c:v>
                </c:pt>
                <c:pt idx="2844">
                  <c:v>45.240600000000001</c:v>
                </c:pt>
                <c:pt idx="2845">
                  <c:v>45.190199999999997</c:v>
                </c:pt>
                <c:pt idx="2846">
                  <c:v>44.540199999999999</c:v>
                </c:pt>
                <c:pt idx="2847">
                  <c:v>44.440199999999997</c:v>
                </c:pt>
                <c:pt idx="2848">
                  <c:v>44.439</c:v>
                </c:pt>
                <c:pt idx="2849">
                  <c:v>44.812899999999999</c:v>
                </c:pt>
                <c:pt idx="2850">
                  <c:v>44.613199999999999</c:v>
                </c:pt>
                <c:pt idx="2851">
                  <c:v>44.438000000000002</c:v>
                </c:pt>
                <c:pt idx="2852">
                  <c:v>44.387999999999998</c:v>
                </c:pt>
                <c:pt idx="2853">
                  <c:v>44.187399999999997</c:v>
                </c:pt>
                <c:pt idx="2854">
                  <c:v>44.287300000000002</c:v>
                </c:pt>
                <c:pt idx="2855">
                  <c:v>44.112499999999997</c:v>
                </c:pt>
                <c:pt idx="2856">
                  <c:v>43.838000000000001</c:v>
                </c:pt>
                <c:pt idx="2857">
                  <c:v>43.862699999999997</c:v>
                </c:pt>
                <c:pt idx="2858">
                  <c:v>43.700400000000002</c:v>
                </c:pt>
                <c:pt idx="2859">
                  <c:v>43.713000000000001</c:v>
                </c:pt>
                <c:pt idx="2860">
                  <c:v>43.6629</c:v>
                </c:pt>
                <c:pt idx="2861">
                  <c:v>43.563000000000002</c:v>
                </c:pt>
                <c:pt idx="2862">
                  <c:v>43.512900000000002</c:v>
                </c:pt>
                <c:pt idx="2863">
                  <c:v>43.6374</c:v>
                </c:pt>
                <c:pt idx="2864">
                  <c:v>44.325099999999999</c:v>
                </c:pt>
                <c:pt idx="2865">
                  <c:v>44.1875</c:v>
                </c:pt>
                <c:pt idx="2866">
                  <c:v>44.824800000000003</c:v>
                </c:pt>
                <c:pt idx="2867">
                  <c:v>45.1873</c:v>
                </c:pt>
                <c:pt idx="2868">
                  <c:v>45.286999999999999</c:v>
                </c:pt>
                <c:pt idx="2869">
                  <c:v>45.436500000000002</c:v>
                </c:pt>
                <c:pt idx="2870">
                  <c:v>44.462000000000003</c:v>
                </c:pt>
                <c:pt idx="2871">
                  <c:v>44.512</c:v>
                </c:pt>
                <c:pt idx="2872">
                  <c:v>44.612000000000002</c:v>
                </c:pt>
                <c:pt idx="2873">
                  <c:v>44.749000000000002</c:v>
                </c:pt>
                <c:pt idx="2874">
                  <c:v>44.736699999999999</c:v>
                </c:pt>
                <c:pt idx="2875">
                  <c:v>44.198700000000002</c:v>
                </c:pt>
                <c:pt idx="2876">
                  <c:v>44.048000000000002</c:v>
                </c:pt>
                <c:pt idx="2877">
                  <c:v>44.085099999999997</c:v>
                </c:pt>
                <c:pt idx="2878">
                  <c:v>44.3232</c:v>
                </c:pt>
                <c:pt idx="2879">
                  <c:v>44.51</c:v>
                </c:pt>
                <c:pt idx="2880">
                  <c:v>43.483899999999998</c:v>
                </c:pt>
                <c:pt idx="2881">
                  <c:v>42.959299999999999</c:v>
                </c:pt>
                <c:pt idx="2882">
                  <c:v>42.996899999999997</c:v>
                </c:pt>
                <c:pt idx="2883">
                  <c:v>43.134099999999997</c:v>
                </c:pt>
                <c:pt idx="2884">
                  <c:v>42.784100000000002</c:v>
                </c:pt>
                <c:pt idx="2885">
                  <c:v>42.984099999999998</c:v>
                </c:pt>
                <c:pt idx="2886">
                  <c:v>42.934100000000001</c:v>
                </c:pt>
                <c:pt idx="2887">
                  <c:v>42.934100000000001</c:v>
                </c:pt>
                <c:pt idx="2888">
                  <c:v>42.834099999999999</c:v>
                </c:pt>
                <c:pt idx="2889">
                  <c:v>42.909300000000002</c:v>
                </c:pt>
                <c:pt idx="2890">
                  <c:v>42.183300000000003</c:v>
                </c:pt>
                <c:pt idx="2891">
                  <c:v>42.183300000000003</c:v>
                </c:pt>
                <c:pt idx="2892">
                  <c:v>41.9589</c:v>
                </c:pt>
                <c:pt idx="2893">
                  <c:v>42.308500000000002</c:v>
                </c:pt>
                <c:pt idx="2894">
                  <c:v>42.1586</c:v>
                </c:pt>
                <c:pt idx="2895">
                  <c:v>41.983499999999999</c:v>
                </c:pt>
                <c:pt idx="2896">
                  <c:v>41.983499999999999</c:v>
                </c:pt>
                <c:pt idx="2897">
                  <c:v>41.633499999999998</c:v>
                </c:pt>
                <c:pt idx="2898">
                  <c:v>41.783700000000003</c:v>
                </c:pt>
                <c:pt idx="2899">
                  <c:v>41.8459</c:v>
                </c:pt>
                <c:pt idx="2900">
                  <c:v>42.0959</c:v>
                </c:pt>
                <c:pt idx="2901">
                  <c:v>42.246299999999998</c:v>
                </c:pt>
                <c:pt idx="2902">
                  <c:v>41.809100000000001</c:v>
                </c:pt>
                <c:pt idx="2903">
                  <c:v>41.959099999999999</c:v>
                </c:pt>
                <c:pt idx="2904">
                  <c:v>42.109099999999998</c:v>
                </c:pt>
                <c:pt idx="2905">
                  <c:v>42.121400000000001</c:v>
                </c:pt>
                <c:pt idx="2906">
                  <c:v>42.071399999999997</c:v>
                </c:pt>
                <c:pt idx="2907">
                  <c:v>42.009099999999997</c:v>
                </c:pt>
                <c:pt idx="2908">
                  <c:v>42.284100000000002</c:v>
                </c:pt>
                <c:pt idx="2909">
                  <c:v>42.246299999999998</c:v>
                </c:pt>
                <c:pt idx="2910">
                  <c:v>42.133400000000002</c:v>
                </c:pt>
                <c:pt idx="2911">
                  <c:v>42.208100000000002</c:v>
                </c:pt>
                <c:pt idx="2912">
                  <c:v>42.008099999999999</c:v>
                </c:pt>
                <c:pt idx="2913">
                  <c:v>42.058100000000003</c:v>
                </c:pt>
                <c:pt idx="2914">
                  <c:v>41.933700000000002</c:v>
                </c:pt>
                <c:pt idx="2915">
                  <c:v>41.796100000000003</c:v>
                </c:pt>
                <c:pt idx="2916">
                  <c:v>41.858400000000003</c:v>
                </c:pt>
                <c:pt idx="2917">
                  <c:v>41.620800000000003</c:v>
                </c:pt>
                <c:pt idx="2918">
                  <c:v>41.708100000000002</c:v>
                </c:pt>
                <c:pt idx="2919">
                  <c:v>41.8581</c:v>
                </c:pt>
                <c:pt idx="2920">
                  <c:v>41.6706</c:v>
                </c:pt>
                <c:pt idx="2921">
                  <c:v>42.068300000000001</c:v>
                </c:pt>
                <c:pt idx="2922">
                  <c:v>41.831200000000003</c:v>
                </c:pt>
                <c:pt idx="2923">
                  <c:v>41.744900000000001</c:v>
                </c:pt>
                <c:pt idx="2924">
                  <c:v>41.930999999999997</c:v>
                </c:pt>
                <c:pt idx="2925">
                  <c:v>41.818399999999997</c:v>
                </c:pt>
                <c:pt idx="2926">
                  <c:v>41.581000000000003</c:v>
                </c:pt>
                <c:pt idx="2927">
                  <c:v>41.8065</c:v>
                </c:pt>
                <c:pt idx="2928">
                  <c:v>41.994500000000002</c:v>
                </c:pt>
                <c:pt idx="2929">
                  <c:v>42.143799999999999</c:v>
                </c:pt>
                <c:pt idx="2930">
                  <c:v>42.043799999999997</c:v>
                </c:pt>
                <c:pt idx="2931">
                  <c:v>42.143799999999999</c:v>
                </c:pt>
                <c:pt idx="2932">
                  <c:v>42.293799999999997</c:v>
                </c:pt>
                <c:pt idx="2933">
                  <c:v>42.306100000000001</c:v>
                </c:pt>
                <c:pt idx="2934">
                  <c:v>42.531300000000002</c:v>
                </c:pt>
                <c:pt idx="2935">
                  <c:v>42.256799999999998</c:v>
                </c:pt>
                <c:pt idx="2936">
                  <c:v>42.256799999999998</c:v>
                </c:pt>
                <c:pt idx="2937">
                  <c:v>42.056800000000003</c:v>
                </c:pt>
                <c:pt idx="2938">
                  <c:v>41.993899999999996</c:v>
                </c:pt>
                <c:pt idx="2939">
                  <c:v>41.806199999999997</c:v>
                </c:pt>
                <c:pt idx="2940">
                  <c:v>41.880699999999997</c:v>
                </c:pt>
                <c:pt idx="2941">
                  <c:v>41.854900000000001</c:v>
                </c:pt>
                <c:pt idx="2942">
                  <c:v>41.979100000000003</c:v>
                </c:pt>
                <c:pt idx="2943">
                  <c:v>42.153300000000002</c:v>
                </c:pt>
                <c:pt idx="2944">
                  <c:v>42.054200000000002</c:v>
                </c:pt>
                <c:pt idx="2945">
                  <c:v>41.965400000000002</c:v>
                </c:pt>
                <c:pt idx="2946">
                  <c:v>41.865400000000001</c:v>
                </c:pt>
                <c:pt idx="2947">
                  <c:v>41.939700000000002</c:v>
                </c:pt>
                <c:pt idx="2948">
                  <c:v>41.889299999999999</c:v>
                </c:pt>
                <c:pt idx="2949">
                  <c:v>41.901800000000001</c:v>
                </c:pt>
                <c:pt idx="2950">
                  <c:v>41.951500000000003</c:v>
                </c:pt>
                <c:pt idx="2951">
                  <c:v>41.789000000000001</c:v>
                </c:pt>
                <c:pt idx="2952">
                  <c:v>41.738999999999997</c:v>
                </c:pt>
                <c:pt idx="2953">
                  <c:v>41.727400000000003</c:v>
                </c:pt>
                <c:pt idx="2954">
                  <c:v>41.701799999999999</c:v>
                </c:pt>
                <c:pt idx="2955">
                  <c:v>41.663400000000003</c:v>
                </c:pt>
                <c:pt idx="2956">
                  <c:v>41.787799999999997</c:v>
                </c:pt>
                <c:pt idx="2957">
                  <c:v>41.587800000000001</c:v>
                </c:pt>
                <c:pt idx="2958">
                  <c:v>41.799399999999999</c:v>
                </c:pt>
                <c:pt idx="2959">
                  <c:v>41.799399999999999</c:v>
                </c:pt>
                <c:pt idx="2960">
                  <c:v>41.836799999999997</c:v>
                </c:pt>
                <c:pt idx="2961">
                  <c:v>41.960799999999999</c:v>
                </c:pt>
                <c:pt idx="2962">
                  <c:v>41.959299999999999</c:v>
                </c:pt>
                <c:pt idx="2963">
                  <c:v>41.809600000000003</c:v>
                </c:pt>
                <c:pt idx="2964">
                  <c:v>41.9223</c:v>
                </c:pt>
                <c:pt idx="2965">
                  <c:v>41.9223</c:v>
                </c:pt>
                <c:pt idx="2966">
                  <c:v>41.847200000000001</c:v>
                </c:pt>
                <c:pt idx="2967">
                  <c:v>41.773299999999999</c:v>
                </c:pt>
                <c:pt idx="2968">
                  <c:v>41.836300000000001</c:v>
                </c:pt>
                <c:pt idx="2969">
                  <c:v>41.837600000000002</c:v>
                </c:pt>
                <c:pt idx="2970">
                  <c:v>41.8992</c:v>
                </c:pt>
                <c:pt idx="2971">
                  <c:v>41.849499999999999</c:v>
                </c:pt>
                <c:pt idx="2972">
                  <c:v>41.823500000000003</c:v>
                </c:pt>
                <c:pt idx="2973">
                  <c:v>41.872700000000002</c:v>
                </c:pt>
                <c:pt idx="2974">
                  <c:v>41.972700000000003</c:v>
                </c:pt>
                <c:pt idx="2975">
                  <c:v>42.123600000000003</c:v>
                </c:pt>
                <c:pt idx="2976">
                  <c:v>42.411099999999998</c:v>
                </c:pt>
                <c:pt idx="2977">
                  <c:v>42.323700000000002</c:v>
                </c:pt>
                <c:pt idx="2978">
                  <c:v>42.709499999999998</c:v>
                </c:pt>
                <c:pt idx="2979">
                  <c:v>42.982300000000002</c:v>
                </c:pt>
                <c:pt idx="2980">
                  <c:v>43.407499999999999</c:v>
                </c:pt>
                <c:pt idx="2981">
                  <c:v>43.106499999999997</c:v>
                </c:pt>
                <c:pt idx="2982">
                  <c:v>42.820399999999999</c:v>
                </c:pt>
                <c:pt idx="2983">
                  <c:v>43.070599999999999</c:v>
                </c:pt>
                <c:pt idx="2984">
                  <c:v>43.7834</c:v>
                </c:pt>
                <c:pt idx="2985">
                  <c:v>43.721699999999998</c:v>
                </c:pt>
                <c:pt idx="2986">
                  <c:v>43.782499999999999</c:v>
                </c:pt>
                <c:pt idx="2987">
                  <c:v>43.544400000000003</c:v>
                </c:pt>
                <c:pt idx="2988">
                  <c:v>43.818100000000001</c:v>
                </c:pt>
                <c:pt idx="2989">
                  <c:v>43.082599999999999</c:v>
                </c:pt>
                <c:pt idx="2990">
                  <c:v>42.9587</c:v>
                </c:pt>
                <c:pt idx="2991">
                  <c:v>43.433599999999998</c:v>
                </c:pt>
                <c:pt idx="2992">
                  <c:v>43.221299999999999</c:v>
                </c:pt>
                <c:pt idx="2993">
                  <c:v>43.396000000000001</c:v>
                </c:pt>
                <c:pt idx="2994">
                  <c:v>43.370899999999999</c:v>
                </c:pt>
                <c:pt idx="2995">
                  <c:v>43.265999999999998</c:v>
                </c:pt>
                <c:pt idx="2996">
                  <c:v>42.852800000000002</c:v>
                </c:pt>
                <c:pt idx="2997">
                  <c:v>42.801900000000003</c:v>
                </c:pt>
                <c:pt idx="2998">
                  <c:v>43.034100000000002</c:v>
                </c:pt>
                <c:pt idx="2999">
                  <c:v>43.270499999999998</c:v>
                </c:pt>
                <c:pt idx="3000">
                  <c:v>43.1982</c:v>
                </c:pt>
                <c:pt idx="3001">
                  <c:v>43.47</c:v>
                </c:pt>
                <c:pt idx="3002">
                  <c:v>43.257899999999999</c:v>
                </c:pt>
                <c:pt idx="3003">
                  <c:v>43.070700000000002</c:v>
                </c:pt>
                <c:pt idx="3004">
                  <c:v>43.041499999999999</c:v>
                </c:pt>
                <c:pt idx="3005">
                  <c:v>42.829700000000003</c:v>
                </c:pt>
                <c:pt idx="3006">
                  <c:v>42.730600000000003</c:v>
                </c:pt>
                <c:pt idx="3007">
                  <c:v>43.006300000000003</c:v>
                </c:pt>
                <c:pt idx="3008">
                  <c:v>43.331099999999999</c:v>
                </c:pt>
                <c:pt idx="3009">
                  <c:v>43.181600000000003</c:v>
                </c:pt>
                <c:pt idx="3010">
                  <c:v>43.219000000000001</c:v>
                </c:pt>
                <c:pt idx="3011">
                  <c:v>43.082799999999999</c:v>
                </c:pt>
                <c:pt idx="3012">
                  <c:v>43.153199999999998</c:v>
                </c:pt>
                <c:pt idx="3013">
                  <c:v>43.116399999999999</c:v>
                </c:pt>
                <c:pt idx="3014">
                  <c:v>43.045900000000003</c:v>
                </c:pt>
                <c:pt idx="3015">
                  <c:v>43.054400000000001</c:v>
                </c:pt>
                <c:pt idx="3016">
                  <c:v>42.738700000000001</c:v>
                </c:pt>
                <c:pt idx="3017">
                  <c:v>42.971699999999998</c:v>
                </c:pt>
                <c:pt idx="3018">
                  <c:v>42.947499999999998</c:v>
                </c:pt>
                <c:pt idx="3019">
                  <c:v>42.772799999999997</c:v>
                </c:pt>
                <c:pt idx="3020">
                  <c:v>42.5486</c:v>
                </c:pt>
                <c:pt idx="3021">
                  <c:v>42.627499999999998</c:v>
                </c:pt>
                <c:pt idx="3022">
                  <c:v>42.963000000000001</c:v>
                </c:pt>
                <c:pt idx="3023">
                  <c:v>42.975200000000001</c:v>
                </c:pt>
                <c:pt idx="3024">
                  <c:v>43.042900000000003</c:v>
                </c:pt>
                <c:pt idx="3025">
                  <c:v>42.992600000000003</c:v>
                </c:pt>
                <c:pt idx="3026">
                  <c:v>43.090800000000002</c:v>
                </c:pt>
                <c:pt idx="3027">
                  <c:v>42.794600000000003</c:v>
                </c:pt>
                <c:pt idx="3028">
                  <c:v>42.802399999999999</c:v>
                </c:pt>
                <c:pt idx="3029">
                  <c:v>42.843200000000003</c:v>
                </c:pt>
                <c:pt idx="3030">
                  <c:v>42.845300000000002</c:v>
                </c:pt>
                <c:pt idx="3031">
                  <c:v>42.795699999999997</c:v>
                </c:pt>
                <c:pt idx="3032">
                  <c:v>42.812899999999999</c:v>
                </c:pt>
                <c:pt idx="3033">
                  <c:v>42.814300000000003</c:v>
                </c:pt>
                <c:pt idx="3034">
                  <c:v>42.6327</c:v>
                </c:pt>
                <c:pt idx="3035">
                  <c:v>42.523200000000003</c:v>
                </c:pt>
                <c:pt idx="3036">
                  <c:v>42.547699999999999</c:v>
                </c:pt>
                <c:pt idx="3037">
                  <c:v>42.813000000000002</c:v>
                </c:pt>
                <c:pt idx="3038">
                  <c:v>42.883600000000001</c:v>
                </c:pt>
                <c:pt idx="3039">
                  <c:v>42.804499999999997</c:v>
                </c:pt>
                <c:pt idx="3040">
                  <c:v>42.725900000000003</c:v>
                </c:pt>
                <c:pt idx="3041">
                  <c:v>43.406999999999996</c:v>
                </c:pt>
                <c:pt idx="3042">
                  <c:v>43.755699999999997</c:v>
                </c:pt>
                <c:pt idx="3043">
                  <c:v>43.537399999999998</c:v>
                </c:pt>
                <c:pt idx="3044">
                  <c:v>43.868099999999998</c:v>
                </c:pt>
                <c:pt idx="3045">
                  <c:v>43.935099999999998</c:v>
                </c:pt>
                <c:pt idx="3046">
                  <c:v>43.423499999999997</c:v>
                </c:pt>
                <c:pt idx="3047">
                  <c:v>43.380499999999998</c:v>
                </c:pt>
                <c:pt idx="3048">
                  <c:v>43.295499999999997</c:v>
                </c:pt>
                <c:pt idx="3049">
                  <c:v>43.393000000000001</c:v>
                </c:pt>
                <c:pt idx="3050">
                  <c:v>43.570999999999998</c:v>
                </c:pt>
                <c:pt idx="3051">
                  <c:v>43.941800000000001</c:v>
                </c:pt>
                <c:pt idx="3052">
                  <c:v>44.035400000000003</c:v>
                </c:pt>
                <c:pt idx="3053">
                  <c:v>44.319899999999997</c:v>
                </c:pt>
                <c:pt idx="3054">
                  <c:v>44.278599999999997</c:v>
                </c:pt>
                <c:pt idx="3055">
                  <c:v>44.124499999999998</c:v>
                </c:pt>
                <c:pt idx="3056">
                  <c:v>44.125300000000003</c:v>
                </c:pt>
                <c:pt idx="3057">
                  <c:v>44.125300000000003</c:v>
                </c:pt>
                <c:pt idx="3058">
                  <c:v>44.330300000000001</c:v>
                </c:pt>
                <c:pt idx="3059">
                  <c:v>43.835900000000002</c:v>
                </c:pt>
                <c:pt idx="3060">
                  <c:v>43.673200000000001</c:v>
                </c:pt>
                <c:pt idx="3061">
                  <c:v>42.046700000000001</c:v>
                </c:pt>
                <c:pt idx="3062">
                  <c:v>42.322000000000003</c:v>
                </c:pt>
                <c:pt idx="3063">
                  <c:v>42.308999999999997</c:v>
                </c:pt>
                <c:pt idx="3064">
                  <c:v>42.2727</c:v>
                </c:pt>
                <c:pt idx="3065">
                  <c:v>42.571599999999997</c:v>
                </c:pt>
                <c:pt idx="3066">
                  <c:v>42.571599999999997</c:v>
                </c:pt>
                <c:pt idx="3067">
                  <c:v>42.484400000000001</c:v>
                </c:pt>
                <c:pt idx="3068">
                  <c:v>42.522799999999997</c:v>
                </c:pt>
                <c:pt idx="3069">
                  <c:v>42.559699999999999</c:v>
                </c:pt>
                <c:pt idx="3070">
                  <c:v>42.609699999999997</c:v>
                </c:pt>
                <c:pt idx="3071">
                  <c:v>42.860399999999998</c:v>
                </c:pt>
                <c:pt idx="3072">
                  <c:v>42.9985</c:v>
                </c:pt>
                <c:pt idx="3073">
                  <c:v>42.798499999999997</c:v>
                </c:pt>
                <c:pt idx="3074">
                  <c:v>42.848500000000001</c:v>
                </c:pt>
                <c:pt idx="3075">
                  <c:v>42.598500000000001</c:v>
                </c:pt>
                <c:pt idx="3076">
                  <c:v>42.698500000000003</c:v>
                </c:pt>
                <c:pt idx="3077">
                  <c:v>42.798499999999997</c:v>
                </c:pt>
                <c:pt idx="3078">
                  <c:v>42.7239</c:v>
                </c:pt>
                <c:pt idx="3079">
                  <c:v>42.7376</c:v>
                </c:pt>
                <c:pt idx="3080">
                  <c:v>42.575699999999998</c:v>
                </c:pt>
                <c:pt idx="3081">
                  <c:v>42.589300000000001</c:v>
                </c:pt>
                <c:pt idx="3082">
                  <c:v>42.564700000000002</c:v>
                </c:pt>
                <c:pt idx="3083">
                  <c:v>42.602800000000002</c:v>
                </c:pt>
                <c:pt idx="3084">
                  <c:v>42.5777</c:v>
                </c:pt>
                <c:pt idx="3085">
                  <c:v>42.703499999999998</c:v>
                </c:pt>
                <c:pt idx="3086">
                  <c:v>42.8919</c:v>
                </c:pt>
                <c:pt idx="3087">
                  <c:v>42.841900000000003</c:v>
                </c:pt>
                <c:pt idx="3088">
                  <c:v>42.878799999999998</c:v>
                </c:pt>
                <c:pt idx="3089">
                  <c:v>42.878799999999998</c:v>
                </c:pt>
                <c:pt idx="3090">
                  <c:v>42.903500000000001</c:v>
                </c:pt>
                <c:pt idx="3091">
                  <c:v>43.129399999999997</c:v>
                </c:pt>
                <c:pt idx="3092">
                  <c:v>43.179400000000001</c:v>
                </c:pt>
                <c:pt idx="3093">
                  <c:v>43.279400000000003</c:v>
                </c:pt>
                <c:pt idx="3094">
                  <c:v>43.3048</c:v>
                </c:pt>
                <c:pt idx="3095">
                  <c:v>43.254800000000003</c:v>
                </c:pt>
                <c:pt idx="3096">
                  <c:v>43.1678</c:v>
                </c:pt>
                <c:pt idx="3097">
                  <c:v>43.047800000000002</c:v>
                </c:pt>
                <c:pt idx="3098">
                  <c:v>42.787599999999998</c:v>
                </c:pt>
                <c:pt idx="3099">
                  <c:v>42.287599999999998</c:v>
                </c:pt>
                <c:pt idx="3100">
                  <c:v>42.587600000000002</c:v>
                </c:pt>
                <c:pt idx="3101">
                  <c:v>42.599899999999998</c:v>
                </c:pt>
                <c:pt idx="3102">
                  <c:v>42.849899999999998</c:v>
                </c:pt>
                <c:pt idx="3103">
                  <c:v>43.249200000000002</c:v>
                </c:pt>
                <c:pt idx="3104">
                  <c:v>42.873899999999999</c:v>
                </c:pt>
                <c:pt idx="3105">
                  <c:v>42.749200000000002</c:v>
                </c:pt>
                <c:pt idx="3106">
                  <c:v>42.811500000000002</c:v>
                </c:pt>
                <c:pt idx="3107">
                  <c:v>43.0246</c:v>
                </c:pt>
                <c:pt idx="3108">
                  <c:v>42.849899999999998</c:v>
                </c:pt>
                <c:pt idx="3109">
                  <c:v>42.762900000000002</c:v>
                </c:pt>
                <c:pt idx="3110">
                  <c:v>42.764200000000002</c:v>
                </c:pt>
                <c:pt idx="3111">
                  <c:v>42.627299999999998</c:v>
                </c:pt>
                <c:pt idx="3112">
                  <c:v>42.739600000000003</c:v>
                </c:pt>
                <c:pt idx="3113">
                  <c:v>42.589599999999997</c:v>
                </c:pt>
                <c:pt idx="3114">
                  <c:v>42.564799999999998</c:v>
                </c:pt>
                <c:pt idx="3115">
                  <c:v>42.539400000000001</c:v>
                </c:pt>
                <c:pt idx="3116">
                  <c:v>42.589399999999998</c:v>
                </c:pt>
                <c:pt idx="3117">
                  <c:v>42.639400000000002</c:v>
                </c:pt>
                <c:pt idx="3118">
                  <c:v>42.501800000000003</c:v>
                </c:pt>
                <c:pt idx="3119">
                  <c:v>42.239400000000003</c:v>
                </c:pt>
                <c:pt idx="3120">
                  <c:v>42.500999999999998</c:v>
                </c:pt>
                <c:pt idx="3121">
                  <c:v>42.3887</c:v>
                </c:pt>
                <c:pt idx="3122">
                  <c:v>42.303199999999997</c:v>
                </c:pt>
                <c:pt idx="3123">
                  <c:v>42.352699999999999</c:v>
                </c:pt>
                <c:pt idx="3124">
                  <c:v>42.34</c:v>
                </c:pt>
                <c:pt idx="3125">
                  <c:v>41.841500000000003</c:v>
                </c:pt>
                <c:pt idx="3126">
                  <c:v>41.779499999999999</c:v>
                </c:pt>
                <c:pt idx="3127">
                  <c:v>41.755499999999998</c:v>
                </c:pt>
                <c:pt idx="3128">
                  <c:v>42.080199999999998</c:v>
                </c:pt>
                <c:pt idx="3129">
                  <c:v>41.866900000000001</c:v>
                </c:pt>
                <c:pt idx="3130">
                  <c:v>41.840899999999998</c:v>
                </c:pt>
                <c:pt idx="3131">
                  <c:v>41.828600000000002</c:v>
                </c:pt>
                <c:pt idx="3132">
                  <c:v>41.966299999999997</c:v>
                </c:pt>
                <c:pt idx="3133">
                  <c:v>42.040199999999999</c:v>
                </c:pt>
                <c:pt idx="3134">
                  <c:v>42.165199999999999</c:v>
                </c:pt>
                <c:pt idx="3135">
                  <c:v>42.201300000000003</c:v>
                </c:pt>
                <c:pt idx="3136">
                  <c:v>42.063600000000001</c:v>
                </c:pt>
                <c:pt idx="3137">
                  <c:v>42.014200000000002</c:v>
                </c:pt>
                <c:pt idx="3138">
                  <c:v>42.063800000000001</c:v>
                </c:pt>
                <c:pt idx="3139">
                  <c:v>42.162199999999999</c:v>
                </c:pt>
                <c:pt idx="3140">
                  <c:v>42.1616</c:v>
                </c:pt>
                <c:pt idx="3141">
                  <c:v>42.324399999999997</c:v>
                </c:pt>
                <c:pt idx="3142">
                  <c:v>41.987000000000002</c:v>
                </c:pt>
                <c:pt idx="3143">
                  <c:v>41.887700000000002</c:v>
                </c:pt>
                <c:pt idx="3144">
                  <c:v>41.787700000000001</c:v>
                </c:pt>
                <c:pt idx="3145">
                  <c:v>41.987699999999997</c:v>
                </c:pt>
                <c:pt idx="3146">
                  <c:v>41.912500000000001</c:v>
                </c:pt>
                <c:pt idx="3147">
                  <c:v>41.762500000000003</c:v>
                </c:pt>
                <c:pt idx="3148">
                  <c:v>41.800199999999997</c:v>
                </c:pt>
                <c:pt idx="3149">
                  <c:v>41.9251</c:v>
                </c:pt>
                <c:pt idx="3150">
                  <c:v>41.900300000000001</c:v>
                </c:pt>
                <c:pt idx="3151">
                  <c:v>41.849899999999998</c:v>
                </c:pt>
                <c:pt idx="3152">
                  <c:v>41.899900000000002</c:v>
                </c:pt>
                <c:pt idx="3153">
                  <c:v>41.887700000000002</c:v>
                </c:pt>
                <c:pt idx="3154">
                  <c:v>41.837699999999998</c:v>
                </c:pt>
                <c:pt idx="3155">
                  <c:v>41.887700000000002</c:v>
                </c:pt>
                <c:pt idx="3156">
                  <c:v>41.8003</c:v>
                </c:pt>
                <c:pt idx="3157">
                  <c:v>41.9255</c:v>
                </c:pt>
                <c:pt idx="3158">
                  <c:v>41.9253</c:v>
                </c:pt>
                <c:pt idx="3159">
                  <c:v>41.887999999999998</c:v>
                </c:pt>
                <c:pt idx="3160">
                  <c:v>41.9011</c:v>
                </c:pt>
                <c:pt idx="3161">
                  <c:v>41.939</c:v>
                </c:pt>
                <c:pt idx="3162">
                  <c:v>41.939</c:v>
                </c:pt>
                <c:pt idx="3163">
                  <c:v>41.889000000000003</c:v>
                </c:pt>
                <c:pt idx="3164">
                  <c:v>41.863799999999998</c:v>
                </c:pt>
                <c:pt idx="3165">
                  <c:v>41.8765</c:v>
                </c:pt>
                <c:pt idx="3166">
                  <c:v>41.838900000000002</c:v>
                </c:pt>
                <c:pt idx="3167">
                  <c:v>41.813899999999997</c:v>
                </c:pt>
                <c:pt idx="3168">
                  <c:v>41.689100000000003</c:v>
                </c:pt>
                <c:pt idx="3169">
                  <c:v>41.564500000000002</c:v>
                </c:pt>
                <c:pt idx="3170">
                  <c:v>41.664099999999998</c:v>
                </c:pt>
                <c:pt idx="3171">
                  <c:v>41.677</c:v>
                </c:pt>
                <c:pt idx="3172">
                  <c:v>41.777000000000001</c:v>
                </c:pt>
                <c:pt idx="3173">
                  <c:v>41.950899999999997</c:v>
                </c:pt>
                <c:pt idx="3174">
                  <c:v>41.988399999999999</c:v>
                </c:pt>
                <c:pt idx="3175">
                  <c:v>41.900599999999997</c:v>
                </c:pt>
                <c:pt idx="3176">
                  <c:v>41.875700000000002</c:v>
                </c:pt>
                <c:pt idx="3177">
                  <c:v>41.800899999999999</c:v>
                </c:pt>
                <c:pt idx="3178">
                  <c:v>41.863500000000002</c:v>
                </c:pt>
                <c:pt idx="3179">
                  <c:v>41.913499999999999</c:v>
                </c:pt>
                <c:pt idx="3180">
                  <c:v>41.826500000000003</c:v>
                </c:pt>
                <c:pt idx="3181">
                  <c:v>41.726199999999999</c:v>
                </c:pt>
                <c:pt idx="3182">
                  <c:v>41.689100000000003</c:v>
                </c:pt>
                <c:pt idx="3183">
                  <c:v>41.739100000000001</c:v>
                </c:pt>
                <c:pt idx="3184">
                  <c:v>41.726799999999997</c:v>
                </c:pt>
                <c:pt idx="3185">
                  <c:v>41.714500000000001</c:v>
                </c:pt>
                <c:pt idx="3186">
                  <c:v>41.7149</c:v>
                </c:pt>
                <c:pt idx="3187">
                  <c:v>41.652200000000001</c:v>
                </c:pt>
                <c:pt idx="3188">
                  <c:v>41.602200000000003</c:v>
                </c:pt>
                <c:pt idx="3189">
                  <c:v>41.5398</c:v>
                </c:pt>
                <c:pt idx="3190">
                  <c:v>41.602600000000002</c:v>
                </c:pt>
                <c:pt idx="3191">
                  <c:v>41.64</c:v>
                </c:pt>
                <c:pt idx="3192">
                  <c:v>41.627099999999999</c:v>
                </c:pt>
                <c:pt idx="3193">
                  <c:v>41.652000000000001</c:v>
                </c:pt>
                <c:pt idx="3194">
                  <c:v>41.802</c:v>
                </c:pt>
                <c:pt idx="3195">
                  <c:v>41.7517</c:v>
                </c:pt>
                <c:pt idx="3196">
                  <c:v>41.801299999999998</c:v>
                </c:pt>
                <c:pt idx="3197">
                  <c:v>41.900500000000001</c:v>
                </c:pt>
                <c:pt idx="3198">
                  <c:v>41.950899999999997</c:v>
                </c:pt>
                <c:pt idx="3199">
                  <c:v>41.9009</c:v>
                </c:pt>
                <c:pt idx="3200">
                  <c:v>42.013100000000001</c:v>
                </c:pt>
                <c:pt idx="3201">
                  <c:v>42.125</c:v>
                </c:pt>
                <c:pt idx="3202">
                  <c:v>42.1496</c:v>
                </c:pt>
                <c:pt idx="3203">
                  <c:v>42.522599999999997</c:v>
                </c:pt>
                <c:pt idx="3204">
                  <c:v>42.671799999999998</c:v>
                </c:pt>
                <c:pt idx="3205">
                  <c:v>42.2971</c:v>
                </c:pt>
                <c:pt idx="3206">
                  <c:v>42.2348</c:v>
                </c:pt>
                <c:pt idx="3207">
                  <c:v>42.322400000000002</c:v>
                </c:pt>
                <c:pt idx="3208">
                  <c:v>42.622399999999999</c:v>
                </c:pt>
                <c:pt idx="3209">
                  <c:v>42.323099999999997</c:v>
                </c:pt>
                <c:pt idx="3210">
                  <c:v>42.499299999999998</c:v>
                </c:pt>
                <c:pt idx="3211">
                  <c:v>42.848399999999998</c:v>
                </c:pt>
                <c:pt idx="3212">
                  <c:v>42.960099999999997</c:v>
                </c:pt>
                <c:pt idx="3213">
                  <c:v>43.060099999999998</c:v>
                </c:pt>
                <c:pt idx="3214">
                  <c:v>42.935400000000001</c:v>
                </c:pt>
                <c:pt idx="3215">
                  <c:v>42.860100000000003</c:v>
                </c:pt>
                <c:pt idx="3216">
                  <c:v>42.958799999999997</c:v>
                </c:pt>
                <c:pt idx="3217">
                  <c:v>43.032899999999998</c:v>
                </c:pt>
                <c:pt idx="3218">
                  <c:v>43.081600000000002</c:v>
                </c:pt>
                <c:pt idx="3219">
                  <c:v>42.819400000000002</c:v>
                </c:pt>
                <c:pt idx="3220">
                  <c:v>42.756999999999998</c:v>
                </c:pt>
                <c:pt idx="3221">
                  <c:v>42.682000000000002</c:v>
                </c:pt>
                <c:pt idx="3222">
                  <c:v>42.632199999999997</c:v>
                </c:pt>
                <c:pt idx="3223">
                  <c:v>42.8568</c:v>
                </c:pt>
                <c:pt idx="3224">
                  <c:v>42.8568</c:v>
                </c:pt>
                <c:pt idx="3225">
                  <c:v>43.005699999999997</c:v>
                </c:pt>
                <c:pt idx="3226">
                  <c:v>42.955800000000004</c:v>
                </c:pt>
                <c:pt idx="3227">
                  <c:v>43.167000000000002</c:v>
                </c:pt>
                <c:pt idx="3228">
                  <c:v>43.154000000000003</c:v>
                </c:pt>
                <c:pt idx="3229">
                  <c:v>43.402299999999997</c:v>
                </c:pt>
                <c:pt idx="3230">
                  <c:v>43.141100000000002</c:v>
                </c:pt>
                <c:pt idx="3231">
                  <c:v>43.042000000000002</c:v>
                </c:pt>
                <c:pt idx="3232">
                  <c:v>42.966799999999999</c:v>
                </c:pt>
                <c:pt idx="3233">
                  <c:v>42.917499999999997</c:v>
                </c:pt>
                <c:pt idx="3234">
                  <c:v>43.029800000000002</c:v>
                </c:pt>
                <c:pt idx="3235">
                  <c:v>42.760199999999998</c:v>
                </c:pt>
                <c:pt idx="3236">
                  <c:v>42.747500000000002</c:v>
                </c:pt>
                <c:pt idx="3237">
                  <c:v>42.847000000000001</c:v>
                </c:pt>
                <c:pt idx="3238">
                  <c:v>42.8249</c:v>
                </c:pt>
                <c:pt idx="3239">
                  <c:v>42.886600000000001</c:v>
                </c:pt>
                <c:pt idx="3240">
                  <c:v>42.836199999999998</c:v>
                </c:pt>
                <c:pt idx="3241">
                  <c:v>42.873399999999997</c:v>
                </c:pt>
                <c:pt idx="3242">
                  <c:v>42.978099999999998</c:v>
                </c:pt>
                <c:pt idx="3243">
                  <c:v>43.0623</c:v>
                </c:pt>
                <c:pt idx="3244">
                  <c:v>42.987699999999997</c:v>
                </c:pt>
                <c:pt idx="3245">
                  <c:v>42.887799999999999</c:v>
                </c:pt>
                <c:pt idx="3246">
                  <c:v>43.037399999999998</c:v>
                </c:pt>
                <c:pt idx="3247">
                  <c:v>43.099699999999999</c:v>
                </c:pt>
                <c:pt idx="3248">
                  <c:v>43.099600000000002</c:v>
                </c:pt>
                <c:pt idx="3249">
                  <c:v>43.024099999999997</c:v>
                </c:pt>
                <c:pt idx="3250">
                  <c:v>43.260300000000001</c:v>
                </c:pt>
                <c:pt idx="3251">
                  <c:v>43.383699999999997</c:v>
                </c:pt>
                <c:pt idx="3252">
                  <c:v>43.476500000000001</c:v>
                </c:pt>
                <c:pt idx="3253">
                  <c:v>43.414200000000001</c:v>
                </c:pt>
                <c:pt idx="3254">
                  <c:v>43.434899999999999</c:v>
                </c:pt>
                <c:pt idx="3255">
                  <c:v>43.3857</c:v>
                </c:pt>
                <c:pt idx="3256">
                  <c:v>43.447600000000001</c:v>
                </c:pt>
                <c:pt idx="3257">
                  <c:v>43.439100000000003</c:v>
                </c:pt>
                <c:pt idx="3258">
                  <c:v>43.2483</c:v>
                </c:pt>
                <c:pt idx="3259">
                  <c:v>42.850700000000003</c:v>
                </c:pt>
                <c:pt idx="3260">
                  <c:v>42.737499999999997</c:v>
                </c:pt>
                <c:pt idx="3261">
                  <c:v>42.652200000000001</c:v>
                </c:pt>
                <c:pt idx="3262">
                  <c:v>42.976799999999997</c:v>
                </c:pt>
                <c:pt idx="3263">
                  <c:v>42.9574</c:v>
                </c:pt>
                <c:pt idx="3264">
                  <c:v>42.796100000000003</c:v>
                </c:pt>
                <c:pt idx="3265">
                  <c:v>42.576000000000001</c:v>
                </c:pt>
                <c:pt idx="3266">
                  <c:v>42.783499999999997</c:v>
                </c:pt>
                <c:pt idx="3267">
                  <c:v>42.754899999999999</c:v>
                </c:pt>
                <c:pt idx="3268">
                  <c:v>42.722900000000003</c:v>
                </c:pt>
                <c:pt idx="3269">
                  <c:v>42.554499999999997</c:v>
                </c:pt>
                <c:pt idx="3270">
                  <c:v>42.65</c:v>
                </c:pt>
                <c:pt idx="3271">
                  <c:v>42.786099999999998</c:v>
                </c:pt>
                <c:pt idx="3272">
                  <c:v>42.8245</c:v>
                </c:pt>
                <c:pt idx="3273">
                  <c:v>42.657600000000002</c:v>
                </c:pt>
                <c:pt idx="3274">
                  <c:v>42.6372</c:v>
                </c:pt>
                <c:pt idx="3275">
                  <c:v>42.374600000000001</c:v>
                </c:pt>
                <c:pt idx="3276">
                  <c:v>42.343200000000003</c:v>
                </c:pt>
                <c:pt idx="3277">
                  <c:v>42.430399999999999</c:v>
                </c:pt>
                <c:pt idx="3278">
                  <c:v>42.546599999999998</c:v>
                </c:pt>
                <c:pt idx="3279">
                  <c:v>42.637700000000002</c:v>
                </c:pt>
                <c:pt idx="3280">
                  <c:v>42.5627</c:v>
                </c:pt>
                <c:pt idx="3281">
                  <c:v>42.5914</c:v>
                </c:pt>
                <c:pt idx="3282">
                  <c:v>42.390700000000002</c:v>
                </c:pt>
                <c:pt idx="3283">
                  <c:v>42.2363</c:v>
                </c:pt>
                <c:pt idx="3284">
                  <c:v>42.513399999999997</c:v>
                </c:pt>
                <c:pt idx="3285">
                  <c:v>42.502400000000002</c:v>
                </c:pt>
                <c:pt idx="3286">
                  <c:v>42.362699999999997</c:v>
                </c:pt>
                <c:pt idx="3287">
                  <c:v>42.214100000000002</c:v>
                </c:pt>
                <c:pt idx="3288">
                  <c:v>42.214599999999997</c:v>
                </c:pt>
                <c:pt idx="3289">
                  <c:v>42.636699999999998</c:v>
                </c:pt>
                <c:pt idx="3290">
                  <c:v>42.9255</c:v>
                </c:pt>
                <c:pt idx="3291">
                  <c:v>43.07</c:v>
                </c:pt>
                <c:pt idx="3292">
                  <c:v>43.025300000000001</c:v>
                </c:pt>
                <c:pt idx="3293">
                  <c:v>42.799300000000002</c:v>
                </c:pt>
                <c:pt idx="3294">
                  <c:v>42.761600000000001</c:v>
                </c:pt>
                <c:pt idx="3295">
                  <c:v>42.366100000000003</c:v>
                </c:pt>
                <c:pt idx="3296">
                  <c:v>42.231099999999998</c:v>
                </c:pt>
                <c:pt idx="3297">
                  <c:v>42.147100000000002</c:v>
                </c:pt>
                <c:pt idx="3298">
                  <c:v>41.851900000000001</c:v>
                </c:pt>
                <c:pt idx="3299">
                  <c:v>41.259099999999997</c:v>
                </c:pt>
                <c:pt idx="3300">
                  <c:v>41.138199999999998</c:v>
                </c:pt>
                <c:pt idx="3301">
                  <c:v>41.159300000000002</c:v>
                </c:pt>
                <c:pt idx="3302">
                  <c:v>40.976700000000001</c:v>
                </c:pt>
                <c:pt idx="3303">
                  <c:v>40.941699999999997</c:v>
                </c:pt>
                <c:pt idx="3304">
                  <c:v>40.743499999999997</c:v>
                </c:pt>
                <c:pt idx="3305">
                  <c:v>40.728400000000001</c:v>
                </c:pt>
                <c:pt idx="3306">
                  <c:v>40.619999999999997</c:v>
                </c:pt>
                <c:pt idx="3307">
                  <c:v>40.701900000000002</c:v>
                </c:pt>
                <c:pt idx="3308">
                  <c:v>40.542999999999999</c:v>
                </c:pt>
                <c:pt idx="3309">
                  <c:v>40.197299999999998</c:v>
                </c:pt>
                <c:pt idx="3310">
                  <c:v>40.204099999999997</c:v>
                </c:pt>
                <c:pt idx="3311">
                  <c:v>40.493099999999998</c:v>
                </c:pt>
                <c:pt idx="3312">
                  <c:v>39.125</c:v>
                </c:pt>
                <c:pt idx="3313">
                  <c:v>38.564399999999999</c:v>
                </c:pt>
                <c:pt idx="3314">
                  <c:v>38.535699999999999</c:v>
                </c:pt>
                <c:pt idx="3315">
                  <c:v>39.930700000000002</c:v>
                </c:pt>
                <c:pt idx="3316">
                  <c:v>39.305599999999998</c:v>
                </c:pt>
                <c:pt idx="3317">
                  <c:v>38.055599999999998</c:v>
                </c:pt>
                <c:pt idx="3318">
                  <c:v>38.355600000000003</c:v>
                </c:pt>
                <c:pt idx="3319">
                  <c:v>38.105600000000003</c:v>
                </c:pt>
                <c:pt idx="3320">
                  <c:v>38.128900000000002</c:v>
                </c:pt>
                <c:pt idx="3321">
                  <c:v>37.816099999999999</c:v>
                </c:pt>
                <c:pt idx="3322">
                  <c:v>38.203400000000002</c:v>
                </c:pt>
                <c:pt idx="3323">
                  <c:v>38.103400000000001</c:v>
                </c:pt>
                <c:pt idx="3324">
                  <c:v>37.902900000000002</c:v>
                </c:pt>
                <c:pt idx="3325">
                  <c:v>37.627899999999997</c:v>
                </c:pt>
                <c:pt idx="3326">
                  <c:v>37.540199999999999</c:v>
                </c:pt>
                <c:pt idx="3327">
                  <c:v>37.552799999999998</c:v>
                </c:pt>
                <c:pt idx="3328">
                  <c:v>37.715200000000003</c:v>
                </c:pt>
                <c:pt idx="3329">
                  <c:v>37.465200000000003</c:v>
                </c:pt>
                <c:pt idx="3330">
                  <c:v>37.465200000000003</c:v>
                </c:pt>
                <c:pt idx="3331">
                  <c:v>37.477499999999999</c:v>
                </c:pt>
                <c:pt idx="3332">
                  <c:v>37.564799999999998</c:v>
                </c:pt>
                <c:pt idx="3333">
                  <c:v>38.014800000000001</c:v>
                </c:pt>
                <c:pt idx="3334">
                  <c:v>38.364199999999997</c:v>
                </c:pt>
                <c:pt idx="3335">
                  <c:v>38.163699999999999</c:v>
                </c:pt>
                <c:pt idx="3336">
                  <c:v>38.463700000000003</c:v>
                </c:pt>
                <c:pt idx="3337">
                  <c:v>38.663699999999999</c:v>
                </c:pt>
                <c:pt idx="3338">
                  <c:v>38.388300000000001</c:v>
                </c:pt>
                <c:pt idx="3339">
                  <c:v>39.301499999999997</c:v>
                </c:pt>
                <c:pt idx="3340">
                  <c:v>39.401499999999999</c:v>
                </c:pt>
                <c:pt idx="3341">
                  <c:v>39.588700000000003</c:v>
                </c:pt>
                <c:pt idx="3342">
                  <c:v>40.176000000000002</c:v>
                </c:pt>
                <c:pt idx="3343">
                  <c:v>40.401200000000003</c:v>
                </c:pt>
                <c:pt idx="3344">
                  <c:v>41.025500000000001</c:v>
                </c:pt>
                <c:pt idx="3345">
                  <c:v>41.4255</c:v>
                </c:pt>
                <c:pt idx="3346">
                  <c:v>41.525500000000001</c:v>
                </c:pt>
                <c:pt idx="3347">
                  <c:v>40.775500000000001</c:v>
                </c:pt>
                <c:pt idx="3348">
                  <c:v>40.525500000000001</c:v>
                </c:pt>
                <c:pt idx="3349">
                  <c:v>39.625500000000002</c:v>
                </c:pt>
                <c:pt idx="3350">
                  <c:v>39.775500000000001</c:v>
                </c:pt>
                <c:pt idx="3351">
                  <c:v>39.675800000000002</c:v>
                </c:pt>
                <c:pt idx="3352">
                  <c:v>39.775799999999997</c:v>
                </c:pt>
                <c:pt idx="3353">
                  <c:v>40.125799999999998</c:v>
                </c:pt>
                <c:pt idx="3354">
                  <c:v>40.087499999999999</c:v>
                </c:pt>
                <c:pt idx="3355">
                  <c:v>40.037500000000001</c:v>
                </c:pt>
                <c:pt idx="3356">
                  <c:v>39.849899999999998</c:v>
                </c:pt>
                <c:pt idx="3357">
                  <c:v>39.599899999999998</c:v>
                </c:pt>
                <c:pt idx="3358">
                  <c:v>39.4499</c:v>
                </c:pt>
                <c:pt idx="3359">
                  <c:v>39.149900000000002</c:v>
                </c:pt>
                <c:pt idx="3360">
                  <c:v>38.749899999999997</c:v>
                </c:pt>
                <c:pt idx="3361">
                  <c:v>38.712600000000002</c:v>
                </c:pt>
                <c:pt idx="3362">
                  <c:v>38.700200000000002</c:v>
                </c:pt>
                <c:pt idx="3363">
                  <c:v>39.0383</c:v>
                </c:pt>
                <c:pt idx="3364">
                  <c:v>38.738300000000002</c:v>
                </c:pt>
                <c:pt idx="3365">
                  <c:v>38.7883</c:v>
                </c:pt>
                <c:pt idx="3366">
                  <c:v>38.513500000000001</c:v>
                </c:pt>
                <c:pt idx="3367">
                  <c:v>38.413499999999999</c:v>
                </c:pt>
                <c:pt idx="3368">
                  <c:v>38.5505</c:v>
                </c:pt>
                <c:pt idx="3369">
                  <c:v>38.575499999999998</c:v>
                </c:pt>
                <c:pt idx="3370">
                  <c:v>38.6755</c:v>
                </c:pt>
                <c:pt idx="3371">
                  <c:v>38.813000000000002</c:v>
                </c:pt>
                <c:pt idx="3372">
                  <c:v>38.713000000000001</c:v>
                </c:pt>
                <c:pt idx="3373">
                  <c:v>38.613</c:v>
                </c:pt>
                <c:pt idx="3374">
                  <c:v>38.813000000000002</c:v>
                </c:pt>
                <c:pt idx="3375">
                  <c:v>39.113</c:v>
                </c:pt>
                <c:pt idx="3376">
                  <c:v>39.012999999999998</c:v>
                </c:pt>
                <c:pt idx="3377">
                  <c:v>38.863</c:v>
                </c:pt>
                <c:pt idx="3378">
                  <c:v>38.838200000000001</c:v>
                </c:pt>
                <c:pt idx="3379">
                  <c:v>38.738199999999999</c:v>
                </c:pt>
                <c:pt idx="3380">
                  <c:v>38.675199999999997</c:v>
                </c:pt>
                <c:pt idx="3381">
                  <c:v>38.925199999999997</c:v>
                </c:pt>
                <c:pt idx="3382">
                  <c:v>39.1</c:v>
                </c:pt>
                <c:pt idx="3383">
                  <c:v>39.1</c:v>
                </c:pt>
                <c:pt idx="3384">
                  <c:v>39.475200000000001</c:v>
                </c:pt>
                <c:pt idx="3385">
                  <c:v>39.400599999999997</c:v>
                </c:pt>
                <c:pt idx="3386">
                  <c:v>39.312800000000003</c:v>
                </c:pt>
                <c:pt idx="3387">
                  <c:v>39.312800000000003</c:v>
                </c:pt>
                <c:pt idx="3388">
                  <c:v>39.088099999999997</c:v>
                </c:pt>
                <c:pt idx="3389">
                  <c:v>39.113500000000002</c:v>
                </c:pt>
                <c:pt idx="3390">
                  <c:v>39.276200000000003</c:v>
                </c:pt>
                <c:pt idx="3391">
                  <c:v>39.226500000000001</c:v>
                </c:pt>
                <c:pt idx="3392">
                  <c:v>39.2014</c:v>
                </c:pt>
                <c:pt idx="3393">
                  <c:v>39.3262</c:v>
                </c:pt>
                <c:pt idx="3394">
                  <c:v>39.176200000000001</c:v>
                </c:pt>
                <c:pt idx="3395">
                  <c:v>39.026200000000003</c:v>
                </c:pt>
                <c:pt idx="3396">
                  <c:v>39.026200000000003</c:v>
                </c:pt>
                <c:pt idx="3397">
                  <c:v>38.988500000000002</c:v>
                </c:pt>
                <c:pt idx="3398">
                  <c:v>38.925800000000002</c:v>
                </c:pt>
                <c:pt idx="3399">
                  <c:v>38.950800000000001</c:v>
                </c:pt>
                <c:pt idx="3400">
                  <c:v>38.825600000000001</c:v>
                </c:pt>
                <c:pt idx="3401">
                  <c:v>38.662999999999997</c:v>
                </c:pt>
                <c:pt idx="3402">
                  <c:v>38.762999999999998</c:v>
                </c:pt>
                <c:pt idx="3403">
                  <c:v>38.8752</c:v>
                </c:pt>
                <c:pt idx="3404">
                  <c:v>38.8001</c:v>
                </c:pt>
                <c:pt idx="3405">
                  <c:v>38.949800000000003</c:v>
                </c:pt>
                <c:pt idx="3406">
                  <c:v>38.8249</c:v>
                </c:pt>
                <c:pt idx="3407">
                  <c:v>38.9499</c:v>
                </c:pt>
                <c:pt idx="3408">
                  <c:v>38.850099999999998</c:v>
                </c:pt>
                <c:pt idx="3409">
                  <c:v>38.725200000000001</c:v>
                </c:pt>
                <c:pt idx="3410">
                  <c:v>38.387999999999998</c:v>
                </c:pt>
                <c:pt idx="3411">
                  <c:v>38.200499999999998</c:v>
                </c:pt>
                <c:pt idx="3412">
                  <c:v>38.200499999999998</c:v>
                </c:pt>
                <c:pt idx="3413">
                  <c:v>38.200499999999998</c:v>
                </c:pt>
                <c:pt idx="3414">
                  <c:v>38.250500000000002</c:v>
                </c:pt>
                <c:pt idx="3415">
                  <c:v>38.312899999999999</c:v>
                </c:pt>
                <c:pt idx="3416">
                  <c:v>38.462800000000001</c:v>
                </c:pt>
                <c:pt idx="3417">
                  <c:v>38.412799999999997</c:v>
                </c:pt>
                <c:pt idx="3418">
                  <c:v>38.612900000000003</c:v>
                </c:pt>
                <c:pt idx="3419">
                  <c:v>38.387900000000002</c:v>
                </c:pt>
                <c:pt idx="3420">
                  <c:v>38.200400000000002</c:v>
                </c:pt>
                <c:pt idx="3421">
                  <c:v>38.300400000000003</c:v>
                </c:pt>
                <c:pt idx="3422">
                  <c:v>38.250399999999999</c:v>
                </c:pt>
                <c:pt idx="3423">
                  <c:v>38.213000000000001</c:v>
                </c:pt>
                <c:pt idx="3424">
                  <c:v>38.287999999999997</c:v>
                </c:pt>
                <c:pt idx="3425">
                  <c:v>38.238100000000003</c:v>
                </c:pt>
                <c:pt idx="3426">
                  <c:v>38.525500000000001</c:v>
                </c:pt>
                <c:pt idx="3427">
                  <c:v>38.5381</c:v>
                </c:pt>
                <c:pt idx="3428">
                  <c:v>38.325499999999998</c:v>
                </c:pt>
                <c:pt idx="3429">
                  <c:v>38.3628</c:v>
                </c:pt>
                <c:pt idx="3430">
                  <c:v>38.425199999999997</c:v>
                </c:pt>
                <c:pt idx="3431">
                  <c:v>38.600200000000001</c:v>
                </c:pt>
                <c:pt idx="3432">
                  <c:v>38.850200000000001</c:v>
                </c:pt>
                <c:pt idx="3433">
                  <c:v>38.887500000000003</c:v>
                </c:pt>
                <c:pt idx="3434">
                  <c:v>38.900100000000002</c:v>
                </c:pt>
                <c:pt idx="3435">
                  <c:v>39.237400000000001</c:v>
                </c:pt>
                <c:pt idx="3436">
                  <c:v>39.487400000000001</c:v>
                </c:pt>
                <c:pt idx="3437">
                  <c:v>39.412399999999998</c:v>
                </c:pt>
                <c:pt idx="3438">
                  <c:v>39.525100000000002</c:v>
                </c:pt>
                <c:pt idx="3439">
                  <c:v>39.613199999999999</c:v>
                </c:pt>
                <c:pt idx="3440">
                  <c:v>39.401299999999999</c:v>
                </c:pt>
                <c:pt idx="3441">
                  <c:v>39.4636</c:v>
                </c:pt>
                <c:pt idx="3442">
                  <c:v>39.226300000000002</c:v>
                </c:pt>
                <c:pt idx="3443">
                  <c:v>39.189100000000003</c:v>
                </c:pt>
                <c:pt idx="3444">
                  <c:v>39.189300000000003</c:v>
                </c:pt>
                <c:pt idx="3445">
                  <c:v>39.389299999999999</c:v>
                </c:pt>
                <c:pt idx="3446">
                  <c:v>39.451599999999999</c:v>
                </c:pt>
                <c:pt idx="3447">
                  <c:v>39.789200000000001</c:v>
                </c:pt>
                <c:pt idx="3448">
                  <c:v>39.7014</c:v>
                </c:pt>
                <c:pt idx="3449">
                  <c:v>39.551400000000001</c:v>
                </c:pt>
                <c:pt idx="3450">
                  <c:v>39.651400000000002</c:v>
                </c:pt>
                <c:pt idx="3451">
                  <c:v>39.863399999999999</c:v>
                </c:pt>
                <c:pt idx="3452">
                  <c:v>40.125599999999999</c:v>
                </c:pt>
                <c:pt idx="3453">
                  <c:v>40.0182</c:v>
                </c:pt>
                <c:pt idx="3454">
                  <c:v>39.9557</c:v>
                </c:pt>
                <c:pt idx="3455">
                  <c:v>39.593499999999999</c:v>
                </c:pt>
                <c:pt idx="3456">
                  <c:v>39.856000000000002</c:v>
                </c:pt>
                <c:pt idx="3457">
                  <c:v>39.655999999999999</c:v>
                </c:pt>
                <c:pt idx="3458">
                  <c:v>39.493499999999997</c:v>
                </c:pt>
                <c:pt idx="3459">
                  <c:v>39.655999999999999</c:v>
                </c:pt>
                <c:pt idx="3460">
                  <c:v>39.731000000000002</c:v>
                </c:pt>
                <c:pt idx="3461">
                  <c:v>39.533299999999997</c:v>
                </c:pt>
                <c:pt idx="3462">
                  <c:v>39.518099999999997</c:v>
                </c:pt>
                <c:pt idx="3463">
                  <c:v>39.568100000000001</c:v>
                </c:pt>
                <c:pt idx="3464">
                  <c:v>39.605499999999999</c:v>
                </c:pt>
                <c:pt idx="3465">
                  <c:v>39.930199999999999</c:v>
                </c:pt>
                <c:pt idx="3466">
                  <c:v>39.680199999999999</c:v>
                </c:pt>
                <c:pt idx="3467">
                  <c:v>39.643000000000001</c:v>
                </c:pt>
                <c:pt idx="3468">
                  <c:v>39.504899999999999</c:v>
                </c:pt>
                <c:pt idx="3469">
                  <c:v>39.305100000000003</c:v>
                </c:pt>
                <c:pt idx="3470">
                  <c:v>39.255200000000002</c:v>
                </c:pt>
                <c:pt idx="3471">
                  <c:v>39.380200000000002</c:v>
                </c:pt>
                <c:pt idx="3472">
                  <c:v>39.267800000000001</c:v>
                </c:pt>
                <c:pt idx="3473">
                  <c:v>39.180199999999999</c:v>
                </c:pt>
                <c:pt idx="3474">
                  <c:v>39.042900000000003</c:v>
                </c:pt>
                <c:pt idx="3475">
                  <c:v>38.780700000000003</c:v>
                </c:pt>
                <c:pt idx="3476">
                  <c:v>38.667900000000003</c:v>
                </c:pt>
                <c:pt idx="3477">
                  <c:v>38.280700000000003</c:v>
                </c:pt>
                <c:pt idx="3478">
                  <c:v>38.367899999999999</c:v>
                </c:pt>
                <c:pt idx="3479">
                  <c:v>38.380400000000002</c:v>
                </c:pt>
                <c:pt idx="3480">
                  <c:v>38.492800000000003</c:v>
                </c:pt>
                <c:pt idx="3481">
                  <c:v>38.5929</c:v>
                </c:pt>
                <c:pt idx="3482">
                  <c:v>38.443100000000001</c:v>
                </c:pt>
                <c:pt idx="3483">
                  <c:v>38.418199999999999</c:v>
                </c:pt>
                <c:pt idx="3484">
                  <c:v>38.6434</c:v>
                </c:pt>
                <c:pt idx="3485">
                  <c:v>38.418399999999998</c:v>
                </c:pt>
                <c:pt idx="3486">
                  <c:v>38.081000000000003</c:v>
                </c:pt>
                <c:pt idx="3487">
                  <c:v>38.1937</c:v>
                </c:pt>
                <c:pt idx="3488">
                  <c:v>38.3187</c:v>
                </c:pt>
                <c:pt idx="3489">
                  <c:v>38.238900000000001</c:v>
                </c:pt>
                <c:pt idx="3490">
                  <c:v>38.201599999999999</c:v>
                </c:pt>
                <c:pt idx="3491">
                  <c:v>38.164000000000001</c:v>
                </c:pt>
                <c:pt idx="3492">
                  <c:v>38.064</c:v>
                </c:pt>
                <c:pt idx="3493">
                  <c:v>38.076599999999999</c:v>
                </c:pt>
                <c:pt idx="3494">
                  <c:v>38.1267</c:v>
                </c:pt>
                <c:pt idx="3495">
                  <c:v>37.867199999999997</c:v>
                </c:pt>
                <c:pt idx="3496">
                  <c:v>37.739699999999999</c:v>
                </c:pt>
                <c:pt idx="3497">
                  <c:v>37.839599999999997</c:v>
                </c:pt>
                <c:pt idx="3498">
                  <c:v>38.007399999999997</c:v>
                </c:pt>
                <c:pt idx="3499">
                  <c:v>37.819899999999997</c:v>
                </c:pt>
                <c:pt idx="3500">
                  <c:v>37.770000000000003</c:v>
                </c:pt>
                <c:pt idx="3501">
                  <c:v>37.457599999999999</c:v>
                </c:pt>
                <c:pt idx="3502">
                  <c:v>37.395800000000001</c:v>
                </c:pt>
                <c:pt idx="3503">
                  <c:v>37.280900000000003</c:v>
                </c:pt>
                <c:pt idx="3504">
                  <c:v>37.319200000000002</c:v>
                </c:pt>
                <c:pt idx="3505">
                  <c:v>36.957099999999997</c:v>
                </c:pt>
                <c:pt idx="3506">
                  <c:v>37.281500000000001</c:v>
                </c:pt>
                <c:pt idx="3507">
                  <c:v>37.6188</c:v>
                </c:pt>
                <c:pt idx="3508">
                  <c:v>37.6188</c:v>
                </c:pt>
                <c:pt idx="3509">
                  <c:v>37.435600000000001</c:v>
                </c:pt>
                <c:pt idx="3510">
                  <c:v>37.481499999999997</c:v>
                </c:pt>
                <c:pt idx="3511">
                  <c:v>37.290199999999999</c:v>
                </c:pt>
                <c:pt idx="3512">
                  <c:v>36.965899999999998</c:v>
                </c:pt>
                <c:pt idx="3513">
                  <c:v>36.887700000000002</c:v>
                </c:pt>
                <c:pt idx="3514">
                  <c:v>36.888599999999997</c:v>
                </c:pt>
                <c:pt idx="3515">
                  <c:v>36.8384</c:v>
                </c:pt>
                <c:pt idx="3516">
                  <c:v>36.888399999999997</c:v>
                </c:pt>
                <c:pt idx="3517">
                  <c:v>36.605400000000003</c:v>
                </c:pt>
                <c:pt idx="3518">
                  <c:v>36.505099999999999</c:v>
                </c:pt>
                <c:pt idx="3519">
                  <c:v>36.604900000000001</c:v>
                </c:pt>
                <c:pt idx="3520">
                  <c:v>36.867199999999997</c:v>
                </c:pt>
                <c:pt idx="3521">
                  <c:v>37.004800000000003</c:v>
                </c:pt>
                <c:pt idx="3522">
                  <c:v>37.0045</c:v>
                </c:pt>
                <c:pt idx="3523">
                  <c:v>37.037300000000002</c:v>
                </c:pt>
                <c:pt idx="3524">
                  <c:v>37.307499999999997</c:v>
                </c:pt>
                <c:pt idx="3525">
                  <c:v>37.282800000000002</c:v>
                </c:pt>
                <c:pt idx="3526">
                  <c:v>37.083100000000002</c:v>
                </c:pt>
                <c:pt idx="3527">
                  <c:v>37.203699999999998</c:v>
                </c:pt>
                <c:pt idx="3528">
                  <c:v>37.171799999999998</c:v>
                </c:pt>
                <c:pt idx="3529">
                  <c:v>37.126300000000001</c:v>
                </c:pt>
                <c:pt idx="3530">
                  <c:v>37.201500000000003</c:v>
                </c:pt>
                <c:pt idx="3531">
                  <c:v>36.831200000000003</c:v>
                </c:pt>
                <c:pt idx="3532">
                  <c:v>36.769799999999996</c:v>
                </c:pt>
                <c:pt idx="3533">
                  <c:v>36.607799999999997</c:v>
                </c:pt>
                <c:pt idx="3534">
                  <c:v>36.2318</c:v>
                </c:pt>
                <c:pt idx="3535">
                  <c:v>36.281599999999997</c:v>
                </c:pt>
                <c:pt idx="3536">
                  <c:v>36.447400000000002</c:v>
                </c:pt>
                <c:pt idx="3537">
                  <c:v>36.256</c:v>
                </c:pt>
                <c:pt idx="3538">
                  <c:v>36.0871</c:v>
                </c:pt>
                <c:pt idx="3539">
                  <c:v>36.103000000000002</c:v>
                </c:pt>
                <c:pt idx="3540">
                  <c:v>35.843200000000003</c:v>
                </c:pt>
                <c:pt idx="3541">
                  <c:v>35.701000000000001</c:v>
                </c:pt>
                <c:pt idx="3542">
                  <c:v>35.940600000000003</c:v>
                </c:pt>
                <c:pt idx="3543">
                  <c:v>35.927500000000002</c:v>
                </c:pt>
                <c:pt idx="3544">
                  <c:v>35.960799999999999</c:v>
                </c:pt>
                <c:pt idx="3545">
                  <c:v>35.822499999999998</c:v>
                </c:pt>
                <c:pt idx="3546">
                  <c:v>36.059399999999997</c:v>
                </c:pt>
                <c:pt idx="3547">
                  <c:v>36.123199999999997</c:v>
                </c:pt>
                <c:pt idx="3548">
                  <c:v>35.989400000000003</c:v>
                </c:pt>
                <c:pt idx="3549">
                  <c:v>35.846600000000002</c:v>
                </c:pt>
                <c:pt idx="3550">
                  <c:v>35.571300000000001</c:v>
                </c:pt>
                <c:pt idx="3551">
                  <c:v>34.988900000000001</c:v>
                </c:pt>
                <c:pt idx="3552">
                  <c:v>34.606499999999997</c:v>
                </c:pt>
                <c:pt idx="3553">
                  <c:v>34.442399999999999</c:v>
                </c:pt>
                <c:pt idx="3554">
                  <c:v>34.547899999999998</c:v>
                </c:pt>
                <c:pt idx="3555">
                  <c:v>34.167299999999997</c:v>
                </c:pt>
                <c:pt idx="3556">
                  <c:v>33.829700000000003</c:v>
                </c:pt>
                <c:pt idx="3557">
                  <c:v>34.002200000000002</c:v>
                </c:pt>
                <c:pt idx="3558">
                  <c:v>33.99</c:v>
                </c:pt>
                <c:pt idx="3559">
                  <c:v>33.954300000000003</c:v>
                </c:pt>
                <c:pt idx="3560">
                  <c:v>33.724899999999998</c:v>
                </c:pt>
                <c:pt idx="3561">
                  <c:v>33.550800000000002</c:v>
                </c:pt>
                <c:pt idx="3562">
                  <c:v>33.625900000000001</c:v>
                </c:pt>
                <c:pt idx="3563">
                  <c:v>33.471699999999998</c:v>
                </c:pt>
                <c:pt idx="3564">
                  <c:v>33.478400000000001</c:v>
                </c:pt>
                <c:pt idx="3565">
                  <c:v>33.991599999999998</c:v>
                </c:pt>
                <c:pt idx="3566">
                  <c:v>33.849800000000002</c:v>
                </c:pt>
                <c:pt idx="3567">
                  <c:v>33.576000000000001</c:v>
                </c:pt>
                <c:pt idx="3568">
                  <c:v>33.101599999999998</c:v>
                </c:pt>
                <c:pt idx="3569">
                  <c:v>32.551099999999998</c:v>
                </c:pt>
                <c:pt idx="3570">
                  <c:v>32.0246</c:v>
                </c:pt>
                <c:pt idx="3571">
                  <c:v>32.061599999999999</c:v>
                </c:pt>
                <c:pt idx="3572">
                  <c:v>31.463000000000001</c:v>
                </c:pt>
                <c:pt idx="3573">
                  <c:v>30.863</c:v>
                </c:pt>
                <c:pt idx="3574">
                  <c:v>30.363</c:v>
                </c:pt>
                <c:pt idx="3575">
                  <c:v>30.3507</c:v>
                </c:pt>
                <c:pt idx="3576">
                  <c:v>30.0884</c:v>
                </c:pt>
                <c:pt idx="3577">
                  <c:v>29.124600000000001</c:v>
                </c:pt>
                <c:pt idx="3578">
                  <c:v>28.924600000000002</c:v>
                </c:pt>
                <c:pt idx="3579">
                  <c:v>29.1861</c:v>
                </c:pt>
                <c:pt idx="3580">
                  <c:v>28.423400000000001</c:v>
                </c:pt>
                <c:pt idx="3581">
                  <c:v>28.086600000000001</c:v>
                </c:pt>
                <c:pt idx="3582">
                  <c:v>28.961200000000002</c:v>
                </c:pt>
                <c:pt idx="3583">
                  <c:v>28.211200000000002</c:v>
                </c:pt>
                <c:pt idx="3584">
                  <c:v>28.561199999999999</c:v>
                </c:pt>
                <c:pt idx="3585">
                  <c:v>28.874099999999999</c:v>
                </c:pt>
                <c:pt idx="3586">
                  <c:v>29.374099999999999</c:v>
                </c:pt>
                <c:pt idx="3587">
                  <c:v>29.360199999999999</c:v>
                </c:pt>
                <c:pt idx="3588">
                  <c:v>28.860299999999999</c:v>
                </c:pt>
                <c:pt idx="3589">
                  <c:v>28.585899999999999</c:v>
                </c:pt>
                <c:pt idx="3590">
                  <c:v>28.6859</c:v>
                </c:pt>
                <c:pt idx="3591">
                  <c:v>28.585899999999999</c:v>
                </c:pt>
                <c:pt idx="3592">
                  <c:v>28.023900000000001</c:v>
                </c:pt>
                <c:pt idx="3593">
                  <c:v>27.474299999999999</c:v>
                </c:pt>
                <c:pt idx="3594">
                  <c:v>26.874300000000002</c:v>
                </c:pt>
                <c:pt idx="3595">
                  <c:v>26.386600000000001</c:v>
                </c:pt>
                <c:pt idx="3596">
                  <c:v>25.886600000000001</c:v>
                </c:pt>
                <c:pt idx="3597">
                  <c:v>26.261199999999999</c:v>
                </c:pt>
                <c:pt idx="3598">
                  <c:v>26.3489</c:v>
                </c:pt>
                <c:pt idx="3599">
                  <c:v>25.948899999999998</c:v>
                </c:pt>
                <c:pt idx="3600">
                  <c:v>26.148900000000001</c:v>
                </c:pt>
                <c:pt idx="3601">
                  <c:v>26.248899999999999</c:v>
                </c:pt>
                <c:pt idx="3602">
                  <c:v>25.974399999999999</c:v>
                </c:pt>
                <c:pt idx="3603">
                  <c:v>26.45</c:v>
                </c:pt>
                <c:pt idx="3604">
                  <c:v>26.15</c:v>
                </c:pt>
                <c:pt idx="3605">
                  <c:v>25.849799999999998</c:v>
                </c:pt>
                <c:pt idx="3606">
                  <c:v>25.7498</c:v>
                </c:pt>
                <c:pt idx="3607">
                  <c:v>25.9998</c:v>
                </c:pt>
                <c:pt idx="3608">
                  <c:v>25.7498</c:v>
                </c:pt>
                <c:pt idx="3609">
                  <c:v>25.7498</c:v>
                </c:pt>
                <c:pt idx="3610">
                  <c:v>25.6998</c:v>
                </c:pt>
                <c:pt idx="3611">
                  <c:v>25.650300000000001</c:v>
                </c:pt>
                <c:pt idx="3612">
                  <c:v>25.638400000000001</c:v>
                </c:pt>
                <c:pt idx="3613">
                  <c:v>26.376200000000001</c:v>
                </c:pt>
                <c:pt idx="3614">
                  <c:v>26.3462</c:v>
                </c:pt>
                <c:pt idx="3615">
                  <c:v>26.3843</c:v>
                </c:pt>
                <c:pt idx="3616">
                  <c:v>26.009599999999999</c:v>
                </c:pt>
                <c:pt idx="3617">
                  <c:v>26.146999999999998</c:v>
                </c:pt>
                <c:pt idx="3618">
                  <c:v>25.709099999999999</c:v>
                </c:pt>
                <c:pt idx="3619">
                  <c:v>25.566600000000001</c:v>
                </c:pt>
                <c:pt idx="3620">
                  <c:v>25.866599999999998</c:v>
                </c:pt>
                <c:pt idx="3621">
                  <c:v>26.0166</c:v>
                </c:pt>
                <c:pt idx="3622">
                  <c:v>26.2166</c:v>
                </c:pt>
                <c:pt idx="3623">
                  <c:v>26.227900000000002</c:v>
                </c:pt>
                <c:pt idx="3624">
                  <c:v>26.090499999999999</c:v>
                </c:pt>
                <c:pt idx="3625">
                  <c:v>25.8782</c:v>
                </c:pt>
                <c:pt idx="3626">
                  <c:v>25.978200000000001</c:v>
                </c:pt>
                <c:pt idx="3627">
                  <c:v>26.177499999999998</c:v>
                </c:pt>
                <c:pt idx="3628">
                  <c:v>26.5654</c:v>
                </c:pt>
                <c:pt idx="3629">
                  <c:v>26.940100000000001</c:v>
                </c:pt>
                <c:pt idx="3630">
                  <c:v>27.4544</c:v>
                </c:pt>
                <c:pt idx="3631">
                  <c:v>27.629000000000001</c:v>
                </c:pt>
                <c:pt idx="3632">
                  <c:v>27.466699999999999</c:v>
                </c:pt>
                <c:pt idx="3633">
                  <c:v>27.6267</c:v>
                </c:pt>
                <c:pt idx="3634">
                  <c:v>27.164400000000001</c:v>
                </c:pt>
                <c:pt idx="3635">
                  <c:v>27.264399999999998</c:v>
                </c:pt>
                <c:pt idx="3636">
                  <c:v>27.276700000000002</c:v>
                </c:pt>
                <c:pt idx="3637">
                  <c:v>27.326699999999999</c:v>
                </c:pt>
                <c:pt idx="3638">
                  <c:v>27.1889</c:v>
                </c:pt>
                <c:pt idx="3639">
                  <c:v>27.338899999999999</c:v>
                </c:pt>
                <c:pt idx="3640">
                  <c:v>27.4008</c:v>
                </c:pt>
                <c:pt idx="3641">
                  <c:v>27.5383</c:v>
                </c:pt>
                <c:pt idx="3642">
                  <c:v>27.7761</c:v>
                </c:pt>
                <c:pt idx="3643">
                  <c:v>27.601199999999999</c:v>
                </c:pt>
                <c:pt idx="3644">
                  <c:v>28.187999999999999</c:v>
                </c:pt>
                <c:pt idx="3645">
                  <c:v>29.101099999999999</c:v>
                </c:pt>
                <c:pt idx="3646">
                  <c:v>29.224599999999999</c:v>
                </c:pt>
                <c:pt idx="3647">
                  <c:v>31.3246</c:v>
                </c:pt>
                <c:pt idx="3648">
                  <c:v>31.789000000000001</c:v>
                </c:pt>
                <c:pt idx="3649">
                  <c:v>30.164000000000001</c:v>
                </c:pt>
                <c:pt idx="3650">
                  <c:v>30.538699999999999</c:v>
                </c:pt>
                <c:pt idx="3651">
                  <c:v>29.712900000000001</c:v>
                </c:pt>
                <c:pt idx="3652">
                  <c:v>29.988</c:v>
                </c:pt>
                <c:pt idx="3653">
                  <c:v>30.488</c:v>
                </c:pt>
                <c:pt idx="3654">
                  <c:v>30.038</c:v>
                </c:pt>
                <c:pt idx="3655">
                  <c:v>29.937999999999999</c:v>
                </c:pt>
                <c:pt idx="3656">
                  <c:v>29.712599999999998</c:v>
                </c:pt>
                <c:pt idx="3657">
                  <c:v>29.8126</c:v>
                </c:pt>
                <c:pt idx="3658">
                  <c:v>29.5242</c:v>
                </c:pt>
                <c:pt idx="3659">
                  <c:v>29.074200000000001</c:v>
                </c:pt>
                <c:pt idx="3660">
                  <c:v>29.674199999999999</c:v>
                </c:pt>
                <c:pt idx="3661">
                  <c:v>30.287600000000001</c:v>
                </c:pt>
                <c:pt idx="3662">
                  <c:v>30.337599999999998</c:v>
                </c:pt>
                <c:pt idx="3663">
                  <c:v>30.087599999999998</c:v>
                </c:pt>
                <c:pt idx="3664">
                  <c:v>30.137599999999999</c:v>
                </c:pt>
                <c:pt idx="3665">
                  <c:v>30.037600000000001</c:v>
                </c:pt>
                <c:pt idx="3666">
                  <c:v>30.0992</c:v>
                </c:pt>
                <c:pt idx="3667">
                  <c:v>30.249199999999998</c:v>
                </c:pt>
                <c:pt idx="3668">
                  <c:v>30.5731</c:v>
                </c:pt>
                <c:pt idx="3669">
                  <c:v>30.8354</c:v>
                </c:pt>
                <c:pt idx="3670">
                  <c:v>31.272400000000001</c:v>
                </c:pt>
                <c:pt idx="3671">
                  <c:v>31.197099999999999</c:v>
                </c:pt>
                <c:pt idx="3672">
                  <c:v>31.6723</c:v>
                </c:pt>
                <c:pt idx="3673">
                  <c:v>31.972300000000001</c:v>
                </c:pt>
                <c:pt idx="3674">
                  <c:v>32.896799999999999</c:v>
                </c:pt>
                <c:pt idx="3675">
                  <c:v>32.896799999999999</c:v>
                </c:pt>
                <c:pt idx="3676">
                  <c:v>32.846800000000002</c:v>
                </c:pt>
                <c:pt idx="3677">
                  <c:v>32.396799999999999</c:v>
                </c:pt>
                <c:pt idx="3678">
                  <c:v>32.221400000000003</c:v>
                </c:pt>
                <c:pt idx="3679">
                  <c:v>32.146900000000002</c:v>
                </c:pt>
                <c:pt idx="3680">
                  <c:v>32.2849</c:v>
                </c:pt>
                <c:pt idx="3681">
                  <c:v>32.460099999999997</c:v>
                </c:pt>
                <c:pt idx="3682">
                  <c:v>32.522599999999997</c:v>
                </c:pt>
                <c:pt idx="3683">
                  <c:v>32.872599999999998</c:v>
                </c:pt>
                <c:pt idx="3684">
                  <c:v>34.035600000000002</c:v>
                </c:pt>
                <c:pt idx="3685">
                  <c:v>32.910499999999999</c:v>
                </c:pt>
                <c:pt idx="3686">
                  <c:v>33.697499999999998</c:v>
                </c:pt>
                <c:pt idx="3687">
                  <c:v>33.682299999999998</c:v>
                </c:pt>
                <c:pt idx="3688">
                  <c:v>33.669400000000003</c:v>
                </c:pt>
                <c:pt idx="3689">
                  <c:v>32.619399999999999</c:v>
                </c:pt>
                <c:pt idx="3690">
                  <c:v>32.744999999999997</c:v>
                </c:pt>
                <c:pt idx="3691">
                  <c:v>33.044800000000002</c:v>
                </c:pt>
                <c:pt idx="3692">
                  <c:v>33.294800000000002</c:v>
                </c:pt>
                <c:pt idx="3693">
                  <c:v>34.086500000000001</c:v>
                </c:pt>
                <c:pt idx="3694">
                  <c:v>34.686500000000002</c:v>
                </c:pt>
                <c:pt idx="3695">
                  <c:v>33.812100000000001</c:v>
                </c:pt>
                <c:pt idx="3696">
                  <c:v>33.586100000000002</c:v>
                </c:pt>
                <c:pt idx="3697">
                  <c:v>33.904000000000003</c:v>
                </c:pt>
                <c:pt idx="3698">
                  <c:v>33.6282</c:v>
                </c:pt>
                <c:pt idx="3699">
                  <c:v>31.4282</c:v>
                </c:pt>
                <c:pt idx="3700">
                  <c:v>32.253300000000003</c:v>
                </c:pt>
                <c:pt idx="3701">
                  <c:v>32.665500000000002</c:v>
                </c:pt>
                <c:pt idx="3702">
                  <c:v>32.626199999999997</c:v>
                </c:pt>
                <c:pt idx="3703">
                  <c:v>33.363199999999999</c:v>
                </c:pt>
                <c:pt idx="3704">
                  <c:v>33.1496</c:v>
                </c:pt>
                <c:pt idx="3705">
                  <c:v>32.874699999999997</c:v>
                </c:pt>
                <c:pt idx="3706">
                  <c:v>33.321399999999997</c:v>
                </c:pt>
                <c:pt idx="3707">
                  <c:v>33.646799999999999</c:v>
                </c:pt>
                <c:pt idx="3708">
                  <c:v>33.396700000000003</c:v>
                </c:pt>
                <c:pt idx="3709">
                  <c:v>33.196399999999997</c:v>
                </c:pt>
                <c:pt idx="3710">
                  <c:v>33.184199999999997</c:v>
                </c:pt>
                <c:pt idx="3711">
                  <c:v>33.3596</c:v>
                </c:pt>
                <c:pt idx="3712">
                  <c:v>33.122599999999998</c:v>
                </c:pt>
                <c:pt idx="3713">
                  <c:v>32.722900000000003</c:v>
                </c:pt>
                <c:pt idx="3714">
                  <c:v>32.622900000000001</c:v>
                </c:pt>
                <c:pt idx="3715">
                  <c:v>32.285499999999999</c:v>
                </c:pt>
                <c:pt idx="3716">
                  <c:v>32.109699999999997</c:v>
                </c:pt>
                <c:pt idx="3717">
                  <c:v>31.908799999999999</c:v>
                </c:pt>
                <c:pt idx="3718">
                  <c:v>31.896799999999999</c:v>
                </c:pt>
                <c:pt idx="3719">
                  <c:v>32.3461</c:v>
                </c:pt>
                <c:pt idx="3720">
                  <c:v>32.333199999999998</c:v>
                </c:pt>
                <c:pt idx="3721">
                  <c:v>32.207900000000002</c:v>
                </c:pt>
                <c:pt idx="3722">
                  <c:v>32.2943</c:v>
                </c:pt>
                <c:pt idx="3723">
                  <c:v>32.494500000000002</c:v>
                </c:pt>
                <c:pt idx="3724">
                  <c:v>32.546300000000002</c:v>
                </c:pt>
                <c:pt idx="3725">
                  <c:v>32.340800000000002</c:v>
                </c:pt>
                <c:pt idx="3726">
                  <c:v>32.302399999999999</c:v>
                </c:pt>
                <c:pt idx="3727">
                  <c:v>32.099699999999999</c:v>
                </c:pt>
                <c:pt idx="3728">
                  <c:v>31.792400000000001</c:v>
                </c:pt>
                <c:pt idx="3729">
                  <c:v>31.6691</c:v>
                </c:pt>
                <c:pt idx="3730">
                  <c:v>31.686900000000001</c:v>
                </c:pt>
                <c:pt idx="3731">
                  <c:v>31.5625</c:v>
                </c:pt>
                <c:pt idx="3732">
                  <c:v>31.4879</c:v>
                </c:pt>
                <c:pt idx="3733">
                  <c:v>31.5379</c:v>
                </c:pt>
                <c:pt idx="3734">
                  <c:v>31.787299999999998</c:v>
                </c:pt>
                <c:pt idx="3735">
                  <c:v>31.549900000000001</c:v>
                </c:pt>
                <c:pt idx="3736">
                  <c:v>31.350999999999999</c:v>
                </c:pt>
                <c:pt idx="3737">
                  <c:v>31.549299999999999</c:v>
                </c:pt>
                <c:pt idx="3738">
                  <c:v>31.697900000000001</c:v>
                </c:pt>
                <c:pt idx="3739">
                  <c:v>31.678599999999999</c:v>
                </c:pt>
                <c:pt idx="3740">
                  <c:v>31.4024</c:v>
                </c:pt>
                <c:pt idx="3741">
                  <c:v>31.4148</c:v>
                </c:pt>
                <c:pt idx="3742">
                  <c:v>31.589500000000001</c:v>
                </c:pt>
                <c:pt idx="3743">
                  <c:v>31.700800000000001</c:v>
                </c:pt>
                <c:pt idx="3744">
                  <c:v>31.898299999999999</c:v>
                </c:pt>
                <c:pt idx="3745">
                  <c:v>31.9604</c:v>
                </c:pt>
                <c:pt idx="3746">
                  <c:v>32.409199999999998</c:v>
                </c:pt>
                <c:pt idx="3747">
                  <c:v>32.994900000000001</c:v>
                </c:pt>
                <c:pt idx="3748">
                  <c:v>33.393099999999997</c:v>
                </c:pt>
                <c:pt idx="3749">
                  <c:v>33.2044</c:v>
                </c:pt>
                <c:pt idx="3750">
                  <c:v>33.9544</c:v>
                </c:pt>
                <c:pt idx="3751">
                  <c:v>35.2014</c:v>
                </c:pt>
                <c:pt idx="3752">
                  <c:v>35.735599999999998</c:v>
                </c:pt>
                <c:pt idx="3753">
                  <c:v>35.982900000000001</c:v>
                </c:pt>
                <c:pt idx="3754">
                  <c:v>35.356000000000002</c:v>
                </c:pt>
                <c:pt idx="3755">
                  <c:v>38.502200000000002</c:v>
                </c:pt>
                <c:pt idx="3756">
                  <c:v>38.046999999999997</c:v>
                </c:pt>
                <c:pt idx="3757">
                  <c:v>37.905500000000004</c:v>
                </c:pt>
                <c:pt idx="3758">
                  <c:v>39.1738</c:v>
                </c:pt>
                <c:pt idx="3759">
                  <c:v>39.212600000000002</c:v>
                </c:pt>
                <c:pt idx="3760">
                  <c:v>39.8352</c:v>
                </c:pt>
                <c:pt idx="3761">
                  <c:v>41.7637</c:v>
                </c:pt>
                <c:pt idx="3762">
                  <c:v>40.931100000000001</c:v>
                </c:pt>
                <c:pt idx="3763">
                  <c:v>41.052900000000001</c:v>
                </c:pt>
                <c:pt idx="3764">
                  <c:v>39.579799999999999</c:v>
                </c:pt>
                <c:pt idx="3765">
                  <c:v>39.939</c:v>
                </c:pt>
                <c:pt idx="3766">
                  <c:v>40.386600000000001</c:v>
                </c:pt>
                <c:pt idx="3767">
                  <c:v>40.735799999999998</c:v>
                </c:pt>
                <c:pt idx="3768">
                  <c:v>41.059899999999999</c:v>
                </c:pt>
                <c:pt idx="3769">
                  <c:v>42.669400000000003</c:v>
                </c:pt>
                <c:pt idx="3770">
                  <c:v>42.196399999999997</c:v>
                </c:pt>
                <c:pt idx="3771">
                  <c:v>41.9116</c:v>
                </c:pt>
                <c:pt idx="3772">
                  <c:v>42.131900000000002</c:v>
                </c:pt>
                <c:pt idx="3773">
                  <c:v>42.89</c:v>
                </c:pt>
                <c:pt idx="3774">
                  <c:v>43.139099999999999</c:v>
                </c:pt>
                <c:pt idx="3775">
                  <c:v>44.999899999999997</c:v>
                </c:pt>
                <c:pt idx="3776">
                  <c:v>45.0884</c:v>
                </c:pt>
                <c:pt idx="3777">
                  <c:v>44.458799999999997</c:v>
                </c:pt>
                <c:pt idx="3778">
                  <c:v>45.637500000000003</c:v>
                </c:pt>
                <c:pt idx="3779">
                  <c:v>46.260100000000001</c:v>
                </c:pt>
                <c:pt idx="3780">
                  <c:v>46.557699999999997</c:v>
                </c:pt>
                <c:pt idx="3781">
                  <c:v>49.345300000000002</c:v>
                </c:pt>
                <c:pt idx="3782">
                  <c:v>49.132800000000003</c:v>
                </c:pt>
                <c:pt idx="3783">
                  <c:v>48.168500000000002</c:v>
                </c:pt>
                <c:pt idx="3784">
                  <c:v>46.3063</c:v>
                </c:pt>
                <c:pt idx="3785">
                  <c:v>45.728000000000002</c:v>
                </c:pt>
                <c:pt idx="3786">
                  <c:v>46.656199999999998</c:v>
                </c:pt>
                <c:pt idx="3787">
                  <c:v>48.018900000000002</c:v>
                </c:pt>
                <c:pt idx="3788">
                  <c:v>47.9315</c:v>
                </c:pt>
                <c:pt idx="3789">
                  <c:v>49.285600000000002</c:v>
                </c:pt>
                <c:pt idx="3790">
                  <c:v>48.009399999999999</c:v>
                </c:pt>
                <c:pt idx="3791">
                  <c:v>48.256599999999999</c:v>
                </c:pt>
                <c:pt idx="3792">
                  <c:v>49.157800000000002</c:v>
                </c:pt>
                <c:pt idx="3793">
                  <c:v>48.298699999999997</c:v>
                </c:pt>
                <c:pt idx="3794">
                  <c:v>48.892299999999999</c:v>
                </c:pt>
                <c:pt idx="3795">
                  <c:v>47.302100000000003</c:v>
                </c:pt>
                <c:pt idx="3796">
                  <c:v>46.187199999999997</c:v>
                </c:pt>
                <c:pt idx="3797">
                  <c:v>46.213700000000003</c:v>
                </c:pt>
                <c:pt idx="3798">
                  <c:v>46.199399999999997</c:v>
                </c:pt>
                <c:pt idx="3799">
                  <c:v>46.272799999999997</c:v>
                </c:pt>
                <c:pt idx="3800">
                  <c:v>46.277900000000002</c:v>
                </c:pt>
                <c:pt idx="3801">
                  <c:v>44.201099999999997</c:v>
                </c:pt>
                <c:pt idx="3802">
                  <c:v>41.833799999999997</c:v>
                </c:pt>
                <c:pt idx="3803">
                  <c:v>36.942599999999999</c:v>
                </c:pt>
                <c:pt idx="3804">
                  <c:v>34.718299999999999</c:v>
                </c:pt>
                <c:pt idx="3805">
                  <c:v>34.795200000000001</c:v>
                </c:pt>
                <c:pt idx="3806">
                  <c:v>35.157400000000003</c:v>
                </c:pt>
                <c:pt idx="3807">
                  <c:v>36.0306</c:v>
                </c:pt>
                <c:pt idx="3808">
                  <c:v>36.543199999999999</c:v>
                </c:pt>
                <c:pt idx="3809">
                  <c:v>36.037799999999997</c:v>
                </c:pt>
                <c:pt idx="3810">
                  <c:v>36.337200000000003</c:v>
                </c:pt>
                <c:pt idx="3811">
                  <c:v>36.884399999999999</c:v>
                </c:pt>
                <c:pt idx="3812">
                  <c:v>37.697899999999997</c:v>
                </c:pt>
                <c:pt idx="3813">
                  <c:v>37.641500000000001</c:v>
                </c:pt>
                <c:pt idx="3814">
                  <c:v>38.132300000000001</c:v>
                </c:pt>
                <c:pt idx="3815">
                  <c:v>37.963999999999999</c:v>
                </c:pt>
                <c:pt idx="3816">
                  <c:v>38.626600000000003</c:v>
                </c:pt>
                <c:pt idx="3817">
                  <c:v>38.954599999999999</c:v>
                </c:pt>
                <c:pt idx="3818">
                  <c:v>39.965299999999999</c:v>
                </c:pt>
                <c:pt idx="3819">
                  <c:v>41.27</c:v>
                </c:pt>
                <c:pt idx="3820">
                  <c:v>42.2545</c:v>
                </c:pt>
                <c:pt idx="3821">
                  <c:v>36.048200000000001</c:v>
                </c:pt>
                <c:pt idx="3822">
                  <c:v>36.085900000000002</c:v>
                </c:pt>
                <c:pt idx="3823">
                  <c:v>36.126399999999997</c:v>
                </c:pt>
                <c:pt idx="3824">
                  <c:v>35.563400000000001</c:v>
                </c:pt>
                <c:pt idx="3825">
                  <c:v>35.413400000000003</c:v>
                </c:pt>
                <c:pt idx="3826">
                  <c:v>36.289400000000001</c:v>
                </c:pt>
                <c:pt idx="3827">
                  <c:v>36.739400000000003</c:v>
                </c:pt>
                <c:pt idx="3828">
                  <c:v>36.239400000000003</c:v>
                </c:pt>
                <c:pt idx="3829">
                  <c:v>36.153199999999998</c:v>
                </c:pt>
                <c:pt idx="3830">
                  <c:v>35.303199999999997</c:v>
                </c:pt>
                <c:pt idx="3831">
                  <c:v>36.203200000000002</c:v>
                </c:pt>
                <c:pt idx="3832">
                  <c:v>36.103200000000001</c:v>
                </c:pt>
                <c:pt idx="3833">
                  <c:v>35.966900000000003</c:v>
                </c:pt>
                <c:pt idx="3834">
                  <c:v>36.668100000000003</c:v>
                </c:pt>
                <c:pt idx="3835">
                  <c:v>36.945500000000003</c:v>
                </c:pt>
                <c:pt idx="3836">
                  <c:v>36.215499999999999</c:v>
                </c:pt>
                <c:pt idx="3837">
                  <c:v>35.776699999999998</c:v>
                </c:pt>
                <c:pt idx="3838">
                  <c:v>35.476700000000001</c:v>
                </c:pt>
                <c:pt idx="3839">
                  <c:v>35.176699999999997</c:v>
                </c:pt>
                <c:pt idx="3840">
                  <c:v>35.4651</c:v>
                </c:pt>
                <c:pt idx="3841">
                  <c:v>35.915100000000002</c:v>
                </c:pt>
                <c:pt idx="3842">
                  <c:v>36.065100000000001</c:v>
                </c:pt>
                <c:pt idx="3843">
                  <c:v>36.015099999999997</c:v>
                </c:pt>
                <c:pt idx="3844">
                  <c:v>35.915100000000002</c:v>
                </c:pt>
                <c:pt idx="3845">
                  <c:v>35.645099999999999</c:v>
                </c:pt>
                <c:pt idx="3846">
                  <c:v>35.775100000000002</c:v>
                </c:pt>
                <c:pt idx="3847">
                  <c:v>35.825099999999999</c:v>
                </c:pt>
                <c:pt idx="3848">
                  <c:v>35.995100000000001</c:v>
                </c:pt>
                <c:pt idx="3849">
                  <c:v>35.830599999999997</c:v>
                </c:pt>
                <c:pt idx="3850">
                  <c:v>35.480600000000003</c:v>
                </c:pt>
                <c:pt idx="3851">
                  <c:v>35.517600000000002</c:v>
                </c:pt>
                <c:pt idx="3852">
                  <c:v>35.887599999999999</c:v>
                </c:pt>
                <c:pt idx="3853">
                  <c:v>35.837600000000002</c:v>
                </c:pt>
                <c:pt idx="3854">
                  <c:v>35.837600000000002</c:v>
                </c:pt>
                <c:pt idx="3855">
                  <c:v>36.467599999999997</c:v>
                </c:pt>
                <c:pt idx="3856">
                  <c:v>36.1676</c:v>
                </c:pt>
                <c:pt idx="3857">
                  <c:v>36.197600000000001</c:v>
                </c:pt>
                <c:pt idx="3858">
                  <c:v>36.447600000000001</c:v>
                </c:pt>
                <c:pt idx="3859">
                  <c:v>36.197600000000001</c:v>
                </c:pt>
                <c:pt idx="3860">
                  <c:v>35.985300000000002</c:v>
                </c:pt>
                <c:pt idx="3861">
                  <c:v>36.335299999999997</c:v>
                </c:pt>
                <c:pt idx="3862">
                  <c:v>35.761299999999999</c:v>
                </c:pt>
                <c:pt idx="3863">
                  <c:v>35.601300000000002</c:v>
                </c:pt>
                <c:pt idx="3864">
                  <c:v>35.551299999999998</c:v>
                </c:pt>
                <c:pt idx="3865">
                  <c:v>35.301299999999998</c:v>
                </c:pt>
                <c:pt idx="3866">
                  <c:v>35.301000000000002</c:v>
                </c:pt>
                <c:pt idx="3867">
                  <c:v>34.825600000000001</c:v>
                </c:pt>
                <c:pt idx="3868">
                  <c:v>34.925600000000003</c:v>
                </c:pt>
                <c:pt idx="3869">
                  <c:v>34.855600000000003</c:v>
                </c:pt>
                <c:pt idx="3870">
                  <c:v>34.805599999999998</c:v>
                </c:pt>
                <c:pt idx="3871">
                  <c:v>34.855600000000003</c:v>
                </c:pt>
                <c:pt idx="3872">
                  <c:v>34.5563</c:v>
                </c:pt>
                <c:pt idx="3873">
                  <c:v>34.6768</c:v>
                </c:pt>
                <c:pt idx="3874">
                  <c:v>34.452500000000001</c:v>
                </c:pt>
                <c:pt idx="3875">
                  <c:v>34.107799999999997</c:v>
                </c:pt>
                <c:pt idx="3876">
                  <c:v>34.007800000000003</c:v>
                </c:pt>
                <c:pt idx="3877">
                  <c:v>34.127800000000001</c:v>
                </c:pt>
                <c:pt idx="3878">
                  <c:v>34.114800000000002</c:v>
                </c:pt>
                <c:pt idx="3879">
                  <c:v>33.701500000000003</c:v>
                </c:pt>
                <c:pt idx="3880">
                  <c:v>34.2393</c:v>
                </c:pt>
                <c:pt idx="3881">
                  <c:v>35.04</c:v>
                </c:pt>
                <c:pt idx="3882">
                  <c:v>35.377699999999997</c:v>
                </c:pt>
                <c:pt idx="3883">
                  <c:v>35.527700000000003</c:v>
                </c:pt>
                <c:pt idx="3884">
                  <c:v>36.177700000000002</c:v>
                </c:pt>
                <c:pt idx="3885">
                  <c:v>35.8277</c:v>
                </c:pt>
                <c:pt idx="3886">
                  <c:v>35.839199999999998</c:v>
                </c:pt>
                <c:pt idx="3887">
                  <c:v>36.039200000000001</c:v>
                </c:pt>
                <c:pt idx="3888">
                  <c:v>35.813800000000001</c:v>
                </c:pt>
                <c:pt idx="3889">
                  <c:v>35.313800000000001</c:v>
                </c:pt>
                <c:pt idx="3890">
                  <c:v>35.051099999999998</c:v>
                </c:pt>
                <c:pt idx="3891">
                  <c:v>35.486600000000003</c:v>
                </c:pt>
                <c:pt idx="3892">
                  <c:v>35.587699999999998</c:v>
                </c:pt>
                <c:pt idx="3893">
                  <c:v>35.587699999999998</c:v>
                </c:pt>
                <c:pt idx="3894">
                  <c:v>35.860300000000002</c:v>
                </c:pt>
                <c:pt idx="3895">
                  <c:v>35.585299999999997</c:v>
                </c:pt>
                <c:pt idx="3896">
                  <c:v>35.597799999999999</c:v>
                </c:pt>
                <c:pt idx="3897">
                  <c:v>35.486499999999999</c:v>
                </c:pt>
                <c:pt idx="3898">
                  <c:v>35.112200000000001</c:v>
                </c:pt>
                <c:pt idx="3899">
                  <c:v>35.424700000000001</c:v>
                </c:pt>
                <c:pt idx="3900">
                  <c:v>35.474699999999999</c:v>
                </c:pt>
                <c:pt idx="3901">
                  <c:v>35.724699999999999</c:v>
                </c:pt>
                <c:pt idx="3902">
                  <c:v>35.661999999999999</c:v>
                </c:pt>
                <c:pt idx="3903">
                  <c:v>35.662700000000001</c:v>
                </c:pt>
                <c:pt idx="3904">
                  <c:v>35.425600000000003</c:v>
                </c:pt>
                <c:pt idx="3905">
                  <c:v>35.575600000000001</c:v>
                </c:pt>
                <c:pt idx="3906">
                  <c:v>35.275599999999997</c:v>
                </c:pt>
                <c:pt idx="3907">
                  <c:v>35.239199999999997</c:v>
                </c:pt>
                <c:pt idx="3908">
                  <c:v>35.439300000000003</c:v>
                </c:pt>
                <c:pt idx="3909">
                  <c:v>35.264000000000003</c:v>
                </c:pt>
                <c:pt idx="3910">
                  <c:v>35.351199999999999</c:v>
                </c:pt>
                <c:pt idx="3911">
                  <c:v>35.1999</c:v>
                </c:pt>
                <c:pt idx="3912">
                  <c:v>35.399900000000002</c:v>
                </c:pt>
                <c:pt idx="3913">
                  <c:v>35.6999</c:v>
                </c:pt>
                <c:pt idx="3914">
                  <c:v>35.849899999999998</c:v>
                </c:pt>
                <c:pt idx="3915">
                  <c:v>35.999899999999997</c:v>
                </c:pt>
                <c:pt idx="3916">
                  <c:v>36.1999</c:v>
                </c:pt>
                <c:pt idx="3917">
                  <c:v>36.262300000000003</c:v>
                </c:pt>
                <c:pt idx="3918">
                  <c:v>36.185499999999998</c:v>
                </c:pt>
                <c:pt idx="3919">
                  <c:v>36.085500000000003</c:v>
                </c:pt>
                <c:pt idx="3920">
                  <c:v>36.035499999999999</c:v>
                </c:pt>
                <c:pt idx="3921">
                  <c:v>36.435499999999998</c:v>
                </c:pt>
                <c:pt idx="3922">
                  <c:v>35.923200000000001</c:v>
                </c:pt>
                <c:pt idx="3923">
                  <c:v>35.923200000000001</c:v>
                </c:pt>
                <c:pt idx="3924">
                  <c:v>36.223199999999999</c:v>
                </c:pt>
                <c:pt idx="3925">
                  <c:v>36.2532</c:v>
                </c:pt>
                <c:pt idx="3926">
                  <c:v>36.115200000000002</c:v>
                </c:pt>
                <c:pt idx="3927">
                  <c:v>36.001399999999997</c:v>
                </c:pt>
                <c:pt idx="3928">
                  <c:v>36.251399999999997</c:v>
                </c:pt>
                <c:pt idx="3929">
                  <c:v>36.375999999999998</c:v>
                </c:pt>
                <c:pt idx="3930">
                  <c:v>35.945999999999998</c:v>
                </c:pt>
                <c:pt idx="3931">
                  <c:v>36.095999999999997</c:v>
                </c:pt>
                <c:pt idx="3932">
                  <c:v>36.345999999999997</c:v>
                </c:pt>
                <c:pt idx="3933">
                  <c:v>36.445999999999998</c:v>
                </c:pt>
                <c:pt idx="3934">
                  <c:v>36.545999999999999</c:v>
                </c:pt>
                <c:pt idx="3935">
                  <c:v>36.695399999999999</c:v>
                </c:pt>
                <c:pt idx="3936">
                  <c:v>37.070099999999996</c:v>
                </c:pt>
                <c:pt idx="3937">
                  <c:v>36.919400000000003</c:v>
                </c:pt>
                <c:pt idx="3938">
                  <c:v>36.794899999999998</c:v>
                </c:pt>
                <c:pt idx="3939">
                  <c:v>36.445399999999999</c:v>
                </c:pt>
                <c:pt idx="3940">
                  <c:v>36.457500000000003</c:v>
                </c:pt>
                <c:pt idx="3941">
                  <c:v>36.695900000000002</c:v>
                </c:pt>
                <c:pt idx="3942">
                  <c:v>36.847299999999997</c:v>
                </c:pt>
                <c:pt idx="3943">
                  <c:v>36.784999999999997</c:v>
                </c:pt>
                <c:pt idx="3944">
                  <c:v>36.699100000000001</c:v>
                </c:pt>
                <c:pt idx="3945">
                  <c:v>36.898600000000002</c:v>
                </c:pt>
                <c:pt idx="3946">
                  <c:v>37.0732</c:v>
                </c:pt>
                <c:pt idx="3947">
                  <c:v>37.023200000000003</c:v>
                </c:pt>
                <c:pt idx="3948">
                  <c:v>37.390700000000002</c:v>
                </c:pt>
                <c:pt idx="3949">
                  <c:v>37.514600000000002</c:v>
                </c:pt>
                <c:pt idx="3950">
                  <c:v>37.304600000000001</c:v>
                </c:pt>
                <c:pt idx="3951">
                  <c:v>36.968400000000003</c:v>
                </c:pt>
                <c:pt idx="3952">
                  <c:v>37.006599999999999</c:v>
                </c:pt>
                <c:pt idx="3953">
                  <c:v>36.969499999999996</c:v>
                </c:pt>
                <c:pt idx="3954">
                  <c:v>36.832000000000001</c:v>
                </c:pt>
                <c:pt idx="3955">
                  <c:v>37.1828</c:v>
                </c:pt>
                <c:pt idx="3956">
                  <c:v>37.258699999999997</c:v>
                </c:pt>
                <c:pt idx="3957">
                  <c:v>37.321300000000001</c:v>
                </c:pt>
                <c:pt idx="3958">
                  <c:v>37.484499999999997</c:v>
                </c:pt>
                <c:pt idx="3959">
                  <c:v>37.309600000000003</c:v>
                </c:pt>
                <c:pt idx="3960">
                  <c:v>36.9604</c:v>
                </c:pt>
                <c:pt idx="3961">
                  <c:v>37.005299999999998</c:v>
                </c:pt>
                <c:pt idx="3962">
                  <c:v>37.118299999999998</c:v>
                </c:pt>
                <c:pt idx="3963">
                  <c:v>37.105400000000003</c:v>
                </c:pt>
                <c:pt idx="3964">
                  <c:v>37.055799999999998</c:v>
                </c:pt>
                <c:pt idx="3965">
                  <c:v>37.013199999999998</c:v>
                </c:pt>
                <c:pt idx="3966">
                  <c:v>37.013399999999997</c:v>
                </c:pt>
                <c:pt idx="3967">
                  <c:v>36.900199999999998</c:v>
                </c:pt>
                <c:pt idx="3968">
                  <c:v>36.875</c:v>
                </c:pt>
                <c:pt idx="3969">
                  <c:v>36.936999999999998</c:v>
                </c:pt>
                <c:pt idx="3970">
                  <c:v>37.061700000000002</c:v>
                </c:pt>
                <c:pt idx="3971">
                  <c:v>36.8108</c:v>
                </c:pt>
                <c:pt idx="3972">
                  <c:v>37.248199999999997</c:v>
                </c:pt>
                <c:pt idx="3973">
                  <c:v>37.435899999999997</c:v>
                </c:pt>
                <c:pt idx="3974">
                  <c:v>37.935899999999997</c:v>
                </c:pt>
                <c:pt idx="3975">
                  <c:v>38.5077</c:v>
                </c:pt>
                <c:pt idx="3976">
                  <c:v>38.183100000000003</c:v>
                </c:pt>
                <c:pt idx="3977">
                  <c:v>39.567900000000002</c:v>
                </c:pt>
                <c:pt idx="3978">
                  <c:v>39.915599999999998</c:v>
                </c:pt>
                <c:pt idx="3979">
                  <c:v>39.728000000000002</c:v>
                </c:pt>
                <c:pt idx="3980">
                  <c:v>39.265700000000002</c:v>
                </c:pt>
                <c:pt idx="3981">
                  <c:v>39.241300000000003</c:v>
                </c:pt>
                <c:pt idx="3982">
                  <c:v>39.940800000000003</c:v>
                </c:pt>
                <c:pt idx="3983">
                  <c:v>40.052399999999999</c:v>
                </c:pt>
                <c:pt idx="3984">
                  <c:v>40.350299999999997</c:v>
                </c:pt>
                <c:pt idx="3985">
                  <c:v>40.447899999999997</c:v>
                </c:pt>
                <c:pt idx="3986">
                  <c:v>40.384</c:v>
                </c:pt>
                <c:pt idx="3987">
                  <c:v>40.221299999999999</c:v>
                </c:pt>
                <c:pt idx="3988">
                  <c:v>40.296599999999998</c:v>
                </c:pt>
                <c:pt idx="3989">
                  <c:v>40.358800000000002</c:v>
                </c:pt>
                <c:pt idx="3990">
                  <c:v>41.221800000000002</c:v>
                </c:pt>
                <c:pt idx="3991">
                  <c:v>41.216299999999997</c:v>
                </c:pt>
                <c:pt idx="3992">
                  <c:v>41.228200000000001</c:v>
                </c:pt>
                <c:pt idx="3993">
                  <c:v>41.649700000000003</c:v>
                </c:pt>
                <c:pt idx="3994">
                  <c:v>41.824399999999997</c:v>
                </c:pt>
                <c:pt idx="3995">
                  <c:v>41.448999999999998</c:v>
                </c:pt>
                <c:pt idx="3996">
                  <c:v>42.184600000000003</c:v>
                </c:pt>
                <c:pt idx="3997">
                  <c:v>42.492800000000003</c:v>
                </c:pt>
                <c:pt idx="3998">
                  <c:v>42.103999999999999</c:v>
                </c:pt>
                <c:pt idx="3999">
                  <c:v>41.921100000000003</c:v>
                </c:pt>
                <c:pt idx="4000">
                  <c:v>42.705599999999997</c:v>
                </c:pt>
                <c:pt idx="4001">
                  <c:v>42.382199999999997</c:v>
                </c:pt>
                <c:pt idx="4002">
                  <c:v>41.572000000000003</c:v>
                </c:pt>
                <c:pt idx="4003">
                  <c:v>41.2624</c:v>
                </c:pt>
                <c:pt idx="4004">
                  <c:v>42.311999999999998</c:v>
                </c:pt>
                <c:pt idx="4005">
                  <c:v>41.7057</c:v>
                </c:pt>
                <c:pt idx="4006">
                  <c:v>41.5837</c:v>
                </c:pt>
                <c:pt idx="4007">
                  <c:v>41.703499999999998</c:v>
                </c:pt>
                <c:pt idx="4008">
                  <c:v>41.386800000000001</c:v>
                </c:pt>
                <c:pt idx="4009">
                  <c:v>41.359200000000001</c:v>
                </c:pt>
                <c:pt idx="4010">
                  <c:v>41.847299999999997</c:v>
                </c:pt>
                <c:pt idx="4011">
                  <c:v>41.9604</c:v>
                </c:pt>
                <c:pt idx="4012">
                  <c:v>42.491999999999997</c:v>
                </c:pt>
                <c:pt idx="4013">
                  <c:v>42.534199999999998</c:v>
                </c:pt>
                <c:pt idx="4014">
                  <c:v>42.519399999999997</c:v>
                </c:pt>
                <c:pt idx="4015">
                  <c:v>42.762799999999999</c:v>
                </c:pt>
                <c:pt idx="4016">
                  <c:v>43.228900000000003</c:v>
                </c:pt>
                <c:pt idx="4017">
                  <c:v>42.756599999999999</c:v>
                </c:pt>
                <c:pt idx="4018">
                  <c:v>42.763199999999998</c:v>
                </c:pt>
                <c:pt idx="4019">
                  <c:v>42.494799999999998</c:v>
                </c:pt>
                <c:pt idx="4020">
                  <c:v>42.3125</c:v>
                </c:pt>
                <c:pt idx="4021">
                  <c:v>42.7258</c:v>
                </c:pt>
                <c:pt idx="4022">
                  <c:v>41.8583</c:v>
                </c:pt>
                <c:pt idx="4023">
                  <c:v>41.309600000000003</c:v>
                </c:pt>
                <c:pt idx="4024">
                  <c:v>41.3369</c:v>
                </c:pt>
                <c:pt idx="4025">
                  <c:v>41.674999999999997</c:v>
                </c:pt>
                <c:pt idx="4026">
                  <c:v>41.970700000000001</c:v>
                </c:pt>
                <c:pt idx="4027">
                  <c:v>41.957900000000002</c:v>
                </c:pt>
                <c:pt idx="4028">
                  <c:v>42.391199999999998</c:v>
                </c:pt>
                <c:pt idx="4029">
                  <c:v>41.875700000000002</c:v>
                </c:pt>
                <c:pt idx="4030">
                  <c:v>42.111699999999999</c:v>
                </c:pt>
                <c:pt idx="4031">
                  <c:v>42.200499999999998</c:v>
                </c:pt>
                <c:pt idx="4032">
                  <c:v>42.220700000000001</c:v>
                </c:pt>
                <c:pt idx="4033">
                  <c:v>41.552399999999999</c:v>
                </c:pt>
                <c:pt idx="4034">
                  <c:v>42.050199999999997</c:v>
                </c:pt>
                <c:pt idx="4035">
                  <c:v>42.089399999999998</c:v>
                </c:pt>
                <c:pt idx="4036">
                  <c:v>42.204599999999999</c:v>
                </c:pt>
                <c:pt idx="4037">
                  <c:v>42.223399999999998</c:v>
                </c:pt>
                <c:pt idx="4038">
                  <c:v>42.120899999999999</c:v>
                </c:pt>
                <c:pt idx="4039">
                  <c:v>42.162500000000001</c:v>
                </c:pt>
                <c:pt idx="4040">
                  <c:v>41.696300000000001</c:v>
                </c:pt>
                <c:pt idx="4041">
                  <c:v>41.7498</c:v>
                </c:pt>
                <c:pt idx="4042">
                  <c:v>41.663400000000003</c:v>
                </c:pt>
                <c:pt idx="4043">
                  <c:v>41.478900000000003</c:v>
                </c:pt>
                <c:pt idx="4044">
                  <c:v>41.565899999999999</c:v>
                </c:pt>
                <c:pt idx="4045">
                  <c:v>41.604399999999998</c:v>
                </c:pt>
                <c:pt idx="4046">
                  <c:v>41.697099999999999</c:v>
                </c:pt>
                <c:pt idx="4047">
                  <c:v>42.207299999999996</c:v>
                </c:pt>
                <c:pt idx="4048">
                  <c:v>42.737200000000001</c:v>
                </c:pt>
                <c:pt idx="4049">
                  <c:v>42.719200000000001</c:v>
                </c:pt>
                <c:pt idx="4050">
                  <c:v>42.406599999999997</c:v>
                </c:pt>
                <c:pt idx="4051">
                  <c:v>42.813400000000001</c:v>
                </c:pt>
                <c:pt idx="4052">
                  <c:v>42.8078</c:v>
                </c:pt>
                <c:pt idx="4053">
                  <c:v>43.207999999999998</c:v>
                </c:pt>
                <c:pt idx="4054">
                  <c:v>43.661999999999999</c:v>
                </c:pt>
                <c:pt idx="4055">
                  <c:v>43.305700000000002</c:v>
                </c:pt>
                <c:pt idx="4056">
                  <c:v>42.930100000000003</c:v>
                </c:pt>
                <c:pt idx="4057">
                  <c:v>43.095399999999998</c:v>
                </c:pt>
                <c:pt idx="4058">
                  <c:v>43.318199999999997</c:v>
                </c:pt>
                <c:pt idx="4059">
                  <c:v>43.417400000000001</c:v>
                </c:pt>
                <c:pt idx="4060">
                  <c:v>43.995100000000001</c:v>
                </c:pt>
                <c:pt idx="4061">
                  <c:v>43.689</c:v>
                </c:pt>
                <c:pt idx="4062">
                  <c:v>43.825200000000002</c:v>
                </c:pt>
                <c:pt idx="4063">
                  <c:v>44.286999999999999</c:v>
                </c:pt>
                <c:pt idx="4064">
                  <c:v>43.923400000000001</c:v>
                </c:pt>
                <c:pt idx="4065">
                  <c:v>43.533299999999997</c:v>
                </c:pt>
                <c:pt idx="4066">
                  <c:v>43.955199999999998</c:v>
                </c:pt>
                <c:pt idx="4067">
                  <c:v>44.145200000000003</c:v>
                </c:pt>
                <c:pt idx="4068">
                  <c:v>44.035600000000002</c:v>
                </c:pt>
                <c:pt idx="4069">
                  <c:v>43.914900000000003</c:v>
                </c:pt>
                <c:pt idx="4070">
                  <c:v>43.9345</c:v>
                </c:pt>
                <c:pt idx="4071">
                  <c:v>44.048699999999997</c:v>
                </c:pt>
                <c:pt idx="4072">
                  <c:v>41.8</c:v>
                </c:pt>
                <c:pt idx="4073">
                  <c:v>41.642800000000001</c:v>
                </c:pt>
                <c:pt idx="4074">
                  <c:v>41.454599999999999</c:v>
                </c:pt>
                <c:pt idx="4075">
                  <c:v>41.504600000000003</c:v>
                </c:pt>
                <c:pt idx="4076">
                  <c:v>41.216999999999999</c:v>
                </c:pt>
                <c:pt idx="4077">
                  <c:v>41.247</c:v>
                </c:pt>
                <c:pt idx="4078">
                  <c:v>41.047699999999999</c:v>
                </c:pt>
                <c:pt idx="4079">
                  <c:v>40.751199999999997</c:v>
                </c:pt>
                <c:pt idx="4080">
                  <c:v>40.681199999999997</c:v>
                </c:pt>
                <c:pt idx="4081">
                  <c:v>40.345599999999997</c:v>
                </c:pt>
                <c:pt idx="4082">
                  <c:v>40.431600000000003</c:v>
                </c:pt>
                <c:pt idx="4083">
                  <c:v>40.093899999999998</c:v>
                </c:pt>
                <c:pt idx="4084">
                  <c:v>40.163899999999998</c:v>
                </c:pt>
                <c:pt idx="4085">
                  <c:v>40.363900000000001</c:v>
                </c:pt>
                <c:pt idx="4086">
                  <c:v>40.553899999999999</c:v>
                </c:pt>
                <c:pt idx="4087">
                  <c:v>40.453899999999997</c:v>
                </c:pt>
                <c:pt idx="4088">
                  <c:v>40.3416</c:v>
                </c:pt>
                <c:pt idx="4089">
                  <c:v>40.251600000000003</c:v>
                </c:pt>
                <c:pt idx="4090">
                  <c:v>40.401600000000002</c:v>
                </c:pt>
                <c:pt idx="4091">
                  <c:v>40.201599999999999</c:v>
                </c:pt>
                <c:pt idx="4092">
                  <c:v>39.363500000000002</c:v>
                </c:pt>
                <c:pt idx="4093">
                  <c:v>39.603499999999997</c:v>
                </c:pt>
                <c:pt idx="4094">
                  <c:v>39.338000000000001</c:v>
                </c:pt>
                <c:pt idx="4095">
                  <c:v>39.188000000000002</c:v>
                </c:pt>
                <c:pt idx="4096">
                  <c:v>39.037999999999997</c:v>
                </c:pt>
                <c:pt idx="4097">
                  <c:v>38.902799999999999</c:v>
                </c:pt>
                <c:pt idx="4098">
                  <c:v>39.128799999999998</c:v>
                </c:pt>
                <c:pt idx="4099">
                  <c:v>38.815800000000003</c:v>
                </c:pt>
                <c:pt idx="4100">
                  <c:v>38.695799999999998</c:v>
                </c:pt>
                <c:pt idx="4101">
                  <c:v>38.895800000000001</c:v>
                </c:pt>
                <c:pt idx="4102">
                  <c:v>39.441800000000001</c:v>
                </c:pt>
                <c:pt idx="4103">
                  <c:v>39.451799999999999</c:v>
                </c:pt>
                <c:pt idx="4104">
                  <c:v>39.123199999999997</c:v>
                </c:pt>
                <c:pt idx="4105">
                  <c:v>39.436300000000003</c:v>
                </c:pt>
                <c:pt idx="4106">
                  <c:v>40.049300000000002</c:v>
                </c:pt>
                <c:pt idx="4107">
                  <c:v>39.961799999999997</c:v>
                </c:pt>
                <c:pt idx="4108">
                  <c:v>39.761200000000002</c:v>
                </c:pt>
                <c:pt idx="4109">
                  <c:v>39.861199999999997</c:v>
                </c:pt>
                <c:pt idx="4110">
                  <c:v>39.950899999999997</c:v>
                </c:pt>
                <c:pt idx="4111">
                  <c:v>39.353200000000001</c:v>
                </c:pt>
                <c:pt idx="4112">
                  <c:v>39.403199999999998</c:v>
                </c:pt>
                <c:pt idx="4113">
                  <c:v>39.203499999999998</c:v>
                </c:pt>
                <c:pt idx="4114">
                  <c:v>39.065199999999997</c:v>
                </c:pt>
                <c:pt idx="4115">
                  <c:v>38.939100000000003</c:v>
                </c:pt>
                <c:pt idx="4116">
                  <c:v>39.351700000000001</c:v>
                </c:pt>
                <c:pt idx="4117">
                  <c:v>39.389400000000002</c:v>
                </c:pt>
                <c:pt idx="4118">
                  <c:v>39.602400000000003</c:v>
                </c:pt>
                <c:pt idx="4119">
                  <c:v>39.6524</c:v>
                </c:pt>
                <c:pt idx="4120">
                  <c:v>39.850999999999999</c:v>
                </c:pt>
                <c:pt idx="4121">
                  <c:v>40.025500000000001</c:v>
                </c:pt>
                <c:pt idx="4122">
                  <c:v>40.040199999999999</c:v>
                </c:pt>
                <c:pt idx="4123">
                  <c:v>39.627200000000002</c:v>
                </c:pt>
                <c:pt idx="4124">
                  <c:v>39.8902</c:v>
                </c:pt>
                <c:pt idx="4125">
                  <c:v>39.752600000000001</c:v>
                </c:pt>
                <c:pt idx="4126">
                  <c:v>39.501199999999997</c:v>
                </c:pt>
                <c:pt idx="4127">
                  <c:v>40.101999999999997</c:v>
                </c:pt>
                <c:pt idx="4128">
                  <c:v>40.488100000000003</c:v>
                </c:pt>
                <c:pt idx="4129">
                  <c:v>40.562199999999997</c:v>
                </c:pt>
                <c:pt idx="4130">
                  <c:v>40.625300000000003</c:v>
                </c:pt>
                <c:pt idx="4131">
                  <c:v>40.512300000000003</c:v>
                </c:pt>
                <c:pt idx="4132">
                  <c:v>41.036999999999999</c:v>
                </c:pt>
                <c:pt idx="4133">
                  <c:v>40.773899999999998</c:v>
                </c:pt>
                <c:pt idx="4134">
                  <c:v>41.137</c:v>
                </c:pt>
                <c:pt idx="4135">
                  <c:v>41.2639</c:v>
                </c:pt>
                <c:pt idx="4136">
                  <c:v>41.076700000000002</c:v>
                </c:pt>
                <c:pt idx="4137">
                  <c:v>41.002099999999999</c:v>
                </c:pt>
                <c:pt idx="4138">
                  <c:v>41.201700000000002</c:v>
                </c:pt>
                <c:pt idx="4139">
                  <c:v>41.864400000000003</c:v>
                </c:pt>
                <c:pt idx="4140">
                  <c:v>42.0015</c:v>
                </c:pt>
                <c:pt idx="4141">
                  <c:v>42.426400000000001</c:v>
                </c:pt>
                <c:pt idx="4142">
                  <c:v>42.527099999999997</c:v>
                </c:pt>
                <c:pt idx="4143">
                  <c:v>43.077100000000002</c:v>
                </c:pt>
                <c:pt idx="4144">
                  <c:v>43.2149</c:v>
                </c:pt>
                <c:pt idx="4145">
                  <c:v>42.516100000000002</c:v>
                </c:pt>
                <c:pt idx="4146">
                  <c:v>42.7438</c:v>
                </c:pt>
                <c:pt idx="4147">
                  <c:v>42.843800000000002</c:v>
                </c:pt>
                <c:pt idx="4148">
                  <c:v>42.7438</c:v>
                </c:pt>
                <c:pt idx="4149">
                  <c:v>42.943800000000003</c:v>
                </c:pt>
                <c:pt idx="4150">
                  <c:v>42.843800000000002</c:v>
                </c:pt>
                <c:pt idx="4151">
                  <c:v>42.880699999999997</c:v>
                </c:pt>
                <c:pt idx="4152">
                  <c:v>43.367800000000003</c:v>
                </c:pt>
                <c:pt idx="4153">
                  <c:v>43.617100000000001</c:v>
                </c:pt>
                <c:pt idx="4154">
                  <c:v>44.028700000000001</c:v>
                </c:pt>
                <c:pt idx="4155">
                  <c:v>43.954099999999997</c:v>
                </c:pt>
                <c:pt idx="4156">
                  <c:v>43.312899999999999</c:v>
                </c:pt>
                <c:pt idx="4157">
                  <c:v>43.476799999999997</c:v>
                </c:pt>
                <c:pt idx="4158">
                  <c:v>43.702199999999998</c:v>
                </c:pt>
                <c:pt idx="4159">
                  <c:v>44.049500000000002</c:v>
                </c:pt>
                <c:pt idx="4160">
                  <c:v>44.761499999999998</c:v>
                </c:pt>
                <c:pt idx="4161">
                  <c:v>45.161499999999997</c:v>
                </c:pt>
                <c:pt idx="4162">
                  <c:v>45.511499999999998</c:v>
                </c:pt>
                <c:pt idx="4163">
                  <c:v>46.220999999999997</c:v>
                </c:pt>
                <c:pt idx="4164">
                  <c:v>46.209000000000003</c:v>
                </c:pt>
                <c:pt idx="4165">
                  <c:v>46.634399999999999</c:v>
                </c:pt>
                <c:pt idx="4166">
                  <c:v>47.259399999999999</c:v>
                </c:pt>
                <c:pt idx="4167">
                  <c:v>46.7834</c:v>
                </c:pt>
                <c:pt idx="4168">
                  <c:v>47.083399999999997</c:v>
                </c:pt>
                <c:pt idx="4169">
                  <c:v>47.983400000000003</c:v>
                </c:pt>
                <c:pt idx="4170">
                  <c:v>47.7834</c:v>
                </c:pt>
                <c:pt idx="4171">
                  <c:v>47.845999999999997</c:v>
                </c:pt>
                <c:pt idx="4172">
                  <c:v>46.496000000000002</c:v>
                </c:pt>
                <c:pt idx="4173">
                  <c:v>47.280700000000003</c:v>
                </c:pt>
                <c:pt idx="4174">
                  <c:v>47.005299999999998</c:v>
                </c:pt>
                <c:pt idx="4175">
                  <c:v>45.927799999999998</c:v>
                </c:pt>
                <c:pt idx="4176">
                  <c:v>44.977800000000002</c:v>
                </c:pt>
                <c:pt idx="4177">
                  <c:v>46.279000000000003</c:v>
                </c:pt>
                <c:pt idx="4178">
                  <c:v>45.691600000000001</c:v>
                </c:pt>
                <c:pt idx="4179">
                  <c:v>45.604300000000002</c:v>
                </c:pt>
                <c:pt idx="4180">
                  <c:v>45.867199999999997</c:v>
                </c:pt>
                <c:pt idx="4181">
                  <c:v>46.118299999999998</c:v>
                </c:pt>
                <c:pt idx="4182">
                  <c:v>45.767000000000003</c:v>
                </c:pt>
                <c:pt idx="4183">
                  <c:v>46.5045</c:v>
                </c:pt>
                <c:pt idx="4184">
                  <c:v>46.679299999999998</c:v>
                </c:pt>
                <c:pt idx="4185">
                  <c:v>46.573700000000002</c:v>
                </c:pt>
                <c:pt idx="4186">
                  <c:v>46.204099999999997</c:v>
                </c:pt>
                <c:pt idx="4187">
                  <c:v>47.004100000000001</c:v>
                </c:pt>
                <c:pt idx="4188">
                  <c:v>46.565899999999999</c:v>
                </c:pt>
                <c:pt idx="4189">
                  <c:v>45.972900000000003</c:v>
                </c:pt>
                <c:pt idx="4190">
                  <c:v>45.738399999999999</c:v>
                </c:pt>
                <c:pt idx="4191">
                  <c:v>46.0884</c:v>
                </c:pt>
                <c:pt idx="4192">
                  <c:v>46.138399999999997</c:v>
                </c:pt>
                <c:pt idx="4193">
                  <c:v>46.250799999999998</c:v>
                </c:pt>
                <c:pt idx="4194">
                  <c:v>47.365299999999998</c:v>
                </c:pt>
                <c:pt idx="4195">
                  <c:v>47.854700000000001</c:v>
                </c:pt>
                <c:pt idx="4196">
                  <c:v>48.203699999999998</c:v>
                </c:pt>
                <c:pt idx="4197">
                  <c:v>48.691499999999998</c:v>
                </c:pt>
                <c:pt idx="4198">
                  <c:v>48.755099999999999</c:v>
                </c:pt>
                <c:pt idx="4199">
                  <c:v>48.812100000000001</c:v>
                </c:pt>
                <c:pt idx="4200">
                  <c:v>49.259900000000002</c:v>
                </c:pt>
                <c:pt idx="4201">
                  <c:v>49.297400000000003</c:v>
                </c:pt>
                <c:pt idx="4202">
                  <c:v>50.060299999999998</c:v>
                </c:pt>
                <c:pt idx="4203">
                  <c:v>50.2851</c:v>
                </c:pt>
                <c:pt idx="4204">
                  <c:v>50.349499999999999</c:v>
                </c:pt>
                <c:pt idx="4205">
                  <c:v>49.250300000000003</c:v>
                </c:pt>
                <c:pt idx="4206">
                  <c:v>49.012700000000002</c:v>
                </c:pt>
                <c:pt idx="4207">
                  <c:v>48.8127</c:v>
                </c:pt>
                <c:pt idx="4208">
                  <c:v>48.4878</c:v>
                </c:pt>
                <c:pt idx="4209">
                  <c:v>49.301499999999997</c:v>
                </c:pt>
                <c:pt idx="4210">
                  <c:v>49.7654</c:v>
                </c:pt>
                <c:pt idx="4211">
                  <c:v>49.227699999999999</c:v>
                </c:pt>
                <c:pt idx="4212">
                  <c:v>49.8292</c:v>
                </c:pt>
                <c:pt idx="4213">
                  <c:v>49.942999999999998</c:v>
                </c:pt>
                <c:pt idx="4214">
                  <c:v>50.014699999999998</c:v>
                </c:pt>
                <c:pt idx="4215">
                  <c:v>49.465699999999998</c:v>
                </c:pt>
                <c:pt idx="4216">
                  <c:v>49.2164</c:v>
                </c:pt>
                <c:pt idx="4217">
                  <c:v>49.004800000000003</c:v>
                </c:pt>
                <c:pt idx="4218">
                  <c:v>48.8902</c:v>
                </c:pt>
                <c:pt idx="4219">
                  <c:v>49.0779</c:v>
                </c:pt>
                <c:pt idx="4220">
                  <c:v>48.903100000000002</c:v>
                </c:pt>
                <c:pt idx="4221">
                  <c:v>49.017000000000003</c:v>
                </c:pt>
                <c:pt idx="4222">
                  <c:v>49.592300000000002</c:v>
                </c:pt>
                <c:pt idx="4223">
                  <c:v>49.4923</c:v>
                </c:pt>
                <c:pt idx="4224">
                  <c:v>49.342300000000002</c:v>
                </c:pt>
                <c:pt idx="4225">
                  <c:v>49.442</c:v>
                </c:pt>
                <c:pt idx="4226">
                  <c:v>49.6539</c:v>
                </c:pt>
                <c:pt idx="4227">
                  <c:v>50.3919</c:v>
                </c:pt>
                <c:pt idx="4228">
                  <c:v>50.579300000000003</c:v>
                </c:pt>
                <c:pt idx="4229">
                  <c:v>50.454099999999997</c:v>
                </c:pt>
                <c:pt idx="4230">
                  <c:v>51.027500000000003</c:v>
                </c:pt>
                <c:pt idx="4231">
                  <c:v>51.664000000000001</c:v>
                </c:pt>
                <c:pt idx="4232">
                  <c:v>52.100499999999997</c:v>
                </c:pt>
                <c:pt idx="4233">
                  <c:v>52.621499999999997</c:v>
                </c:pt>
                <c:pt idx="4234">
                  <c:v>53.005899999999997</c:v>
                </c:pt>
                <c:pt idx="4235">
                  <c:v>53.869</c:v>
                </c:pt>
                <c:pt idx="4236">
                  <c:v>54.331400000000002</c:v>
                </c:pt>
                <c:pt idx="4237">
                  <c:v>55.0167</c:v>
                </c:pt>
                <c:pt idx="4238">
                  <c:v>55.714300000000001</c:v>
                </c:pt>
                <c:pt idx="4239">
                  <c:v>56.351399999999998</c:v>
                </c:pt>
                <c:pt idx="4240">
                  <c:v>56.125100000000003</c:v>
                </c:pt>
                <c:pt idx="4241">
                  <c:v>55.246000000000002</c:v>
                </c:pt>
                <c:pt idx="4242">
                  <c:v>56.220100000000002</c:v>
                </c:pt>
                <c:pt idx="4243">
                  <c:v>56.729599999999998</c:v>
                </c:pt>
                <c:pt idx="4244">
                  <c:v>58.164700000000003</c:v>
                </c:pt>
                <c:pt idx="4245">
                  <c:v>59.932600000000001</c:v>
                </c:pt>
                <c:pt idx="4246">
                  <c:v>63.108899999999998</c:v>
                </c:pt>
                <c:pt idx="4247">
                  <c:v>62.7864</c:v>
                </c:pt>
                <c:pt idx="4248">
                  <c:v>60.898000000000003</c:v>
                </c:pt>
                <c:pt idx="4249">
                  <c:v>57.145899999999997</c:v>
                </c:pt>
                <c:pt idx="4250">
                  <c:v>57.395899999999997</c:v>
                </c:pt>
                <c:pt idx="4251">
                  <c:v>59.609699999999997</c:v>
                </c:pt>
                <c:pt idx="4252">
                  <c:v>58.712400000000002</c:v>
                </c:pt>
                <c:pt idx="4253">
                  <c:v>60.109299999999998</c:v>
                </c:pt>
                <c:pt idx="4254">
                  <c:v>60.798200000000001</c:v>
                </c:pt>
                <c:pt idx="4255">
                  <c:v>61.008600000000001</c:v>
                </c:pt>
                <c:pt idx="4256">
                  <c:v>62.002800000000001</c:v>
                </c:pt>
                <c:pt idx="4257">
                  <c:v>60.816499999999998</c:v>
                </c:pt>
                <c:pt idx="4258">
                  <c:v>58.888599999999997</c:v>
                </c:pt>
                <c:pt idx="4259">
                  <c:v>59.392299999999999</c:v>
                </c:pt>
                <c:pt idx="4260">
                  <c:v>59.461500000000001</c:v>
                </c:pt>
                <c:pt idx="4261">
                  <c:v>59.703600000000002</c:v>
                </c:pt>
                <c:pt idx="4262">
                  <c:v>59.7331</c:v>
                </c:pt>
                <c:pt idx="4263">
                  <c:v>60.092700000000001</c:v>
                </c:pt>
                <c:pt idx="4264">
                  <c:v>60.472900000000003</c:v>
                </c:pt>
                <c:pt idx="4265">
                  <c:v>60.8123</c:v>
                </c:pt>
                <c:pt idx="4266">
                  <c:v>60.303199999999997</c:v>
                </c:pt>
                <c:pt idx="4267">
                  <c:v>59.172899999999998</c:v>
                </c:pt>
                <c:pt idx="4268">
                  <c:v>57.222700000000003</c:v>
                </c:pt>
                <c:pt idx="4269">
                  <c:v>56.361199999999997</c:v>
                </c:pt>
                <c:pt idx="4270">
                  <c:v>57.809699999999999</c:v>
                </c:pt>
                <c:pt idx="4271">
                  <c:v>56.689</c:v>
                </c:pt>
                <c:pt idx="4272">
                  <c:v>57.236499999999999</c:v>
                </c:pt>
                <c:pt idx="4273">
                  <c:v>56.638800000000003</c:v>
                </c:pt>
                <c:pt idx="4274">
                  <c:v>57.081899999999997</c:v>
                </c:pt>
                <c:pt idx="4275">
                  <c:v>58.311500000000002</c:v>
                </c:pt>
                <c:pt idx="4276">
                  <c:v>57.200699999999998</c:v>
                </c:pt>
                <c:pt idx="4277">
                  <c:v>56.939700000000002</c:v>
                </c:pt>
                <c:pt idx="4278">
                  <c:v>56.938000000000002</c:v>
                </c:pt>
                <c:pt idx="4279">
                  <c:v>56.878300000000003</c:v>
                </c:pt>
                <c:pt idx="4280">
                  <c:v>55.733499999999999</c:v>
                </c:pt>
                <c:pt idx="4281">
                  <c:v>55.098799999999997</c:v>
                </c:pt>
                <c:pt idx="4282">
                  <c:v>53.847000000000001</c:v>
                </c:pt>
                <c:pt idx="4283">
                  <c:v>54.151400000000002</c:v>
                </c:pt>
                <c:pt idx="4284">
                  <c:v>52.435600000000001</c:v>
                </c:pt>
                <c:pt idx="4285">
                  <c:v>54.170400000000001</c:v>
                </c:pt>
                <c:pt idx="4286">
                  <c:v>53.563099999999999</c:v>
                </c:pt>
                <c:pt idx="4287">
                  <c:v>53.866999999999997</c:v>
                </c:pt>
                <c:pt idx="4288">
                  <c:v>55.245100000000001</c:v>
                </c:pt>
                <c:pt idx="4289">
                  <c:v>55.630899999999997</c:v>
                </c:pt>
                <c:pt idx="4290">
                  <c:v>55.853999999999999</c:v>
                </c:pt>
                <c:pt idx="4291">
                  <c:v>58.593299999999999</c:v>
                </c:pt>
                <c:pt idx="4292">
                  <c:v>57.850299999999997</c:v>
                </c:pt>
                <c:pt idx="4293">
                  <c:v>57.440899999999999</c:v>
                </c:pt>
                <c:pt idx="4294">
                  <c:v>58.074100000000001</c:v>
                </c:pt>
                <c:pt idx="4295">
                  <c:v>57.83</c:v>
                </c:pt>
                <c:pt idx="4296">
                  <c:v>55.600099999999998</c:v>
                </c:pt>
                <c:pt idx="4297">
                  <c:v>56.085000000000001</c:v>
                </c:pt>
                <c:pt idx="4298">
                  <c:v>56.957599999999999</c:v>
                </c:pt>
                <c:pt idx="4299">
                  <c:v>57.769799999999996</c:v>
                </c:pt>
                <c:pt idx="4300">
                  <c:v>57.140799999999999</c:v>
                </c:pt>
                <c:pt idx="4301">
                  <c:v>56.729599999999998</c:v>
                </c:pt>
                <c:pt idx="4302">
                  <c:v>57.588700000000003</c:v>
                </c:pt>
                <c:pt idx="4303">
                  <c:v>56.588000000000001</c:v>
                </c:pt>
                <c:pt idx="4304">
                  <c:v>57.247100000000003</c:v>
                </c:pt>
                <c:pt idx="4305">
                  <c:v>57.574100000000001</c:v>
                </c:pt>
                <c:pt idx="4306">
                  <c:v>58.249899999999997</c:v>
                </c:pt>
                <c:pt idx="4307">
                  <c:v>57.972700000000003</c:v>
                </c:pt>
                <c:pt idx="4308">
                  <c:v>57.161099999999998</c:v>
                </c:pt>
                <c:pt idx="4309">
                  <c:v>56.95</c:v>
                </c:pt>
                <c:pt idx="4310">
                  <c:v>57.31</c:v>
                </c:pt>
                <c:pt idx="4311">
                  <c:v>57.747300000000003</c:v>
                </c:pt>
                <c:pt idx="4312">
                  <c:v>58.002499999999998</c:v>
                </c:pt>
                <c:pt idx="4313">
                  <c:v>58.702399999999997</c:v>
                </c:pt>
                <c:pt idx="4314">
                  <c:v>59.9649</c:v>
                </c:pt>
                <c:pt idx="4315">
                  <c:v>61.315600000000003</c:v>
                </c:pt>
                <c:pt idx="4316">
                  <c:v>61.930300000000003</c:v>
                </c:pt>
                <c:pt idx="4317">
                  <c:v>60.983899999999998</c:v>
                </c:pt>
                <c:pt idx="4318">
                  <c:v>61.496200000000002</c:v>
                </c:pt>
                <c:pt idx="4319">
                  <c:v>60.904200000000003</c:v>
                </c:pt>
                <c:pt idx="4320">
                  <c:v>61.194099999999999</c:v>
                </c:pt>
                <c:pt idx="4321">
                  <c:v>61.0486</c:v>
                </c:pt>
                <c:pt idx="4322">
                  <c:v>59.78</c:v>
                </c:pt>
                <c:pt idx="4323">
                  <c:v>60.125399999999999</c:v>
                </c:pt>
                <c:pt idx="4324">
                  <c:v>59.5807</c:v>
                </c:pt>
                <c:pt idx="4325">
                  <c:v>54.5</c:v>
                </c:pt>
                <c:pt idx="4326">
                  <c:v>51.65</c:v>
                </c:pt>
                <c:pt idx="4327">
                  <c:v>52.728400000000001</c:v>
                </c:pt>
                <c:pt idx="4328">
                  <c:v>51.0901</c:v>
                </c:pt>
                <c:pt idx="4329">
                  <c:v>51.540700000000001</c:v>
                </c:pt>
                <c:pt idx="4330">
                  <c:v>51.177799999999998</c:v>
                </c:pt>
                <c:pt idx="4331">
                  <c:v>51.392600000000002</c:v>
                </c:pt>
                <c:pt idx="4332">
                  <c:v>51.967799999999997</c:v>
                </c:pt>
                <c:pt idx="4333">
                  <c:v>51.442900000000002</c:v>
                </c:pt>
                <c:pt idx="4334">
                  <c:v>51.655799999999999</c:v>
                </c:pt>
                <c:pt idx="4335">
                  <c:v>53.331699999999998</c:v>
                </c:pt>
                <c:pt idx="4336">
                  <c:v>54.531700000000001</c:v>
                </c:pt>
                <c:pt idx="4337">
                  <c:v>55.045099999999998</c:v>
                </c:pt>
                <c:pt idx="4338">
                  <c:v>54.145099999999999</c:v>
                </c:pt>
                <c:pt idx="4339">
                  <c:v>55.370899999999999</c:v>
                </c:pt>
                <c:pt idx="4340">
                  <c:v>55.497</c:v>
                </c:pt>
                <c:pt idx="4341">
                  <c:v>54.085799999999999</c:v>
                </c:pt>
                <c:pt idx="4342">
                  <c:v>53.711199999999998</c:v>
                </c:pt>
                <c:pt idx="4343">
                  <c:v>53.073099999999997</c:v>
                </c:pt>
                <c:pt idx="4344">
                  <c:v>53.448500000000003</c:v>
                </c:pt>
                <c:pt idx="4345">
                  <c:v>52.748399999999997</c:v>
                </c:pt>
                <c:pt idx="4346">
                  <c:v>51.798699999999997</c:v>
                </c:pt>
                <c:pt idx="4347">
                  <c:v>51.298699999999997</c:v>
                </c:pt>
                <c:pt idx="4348">
                  <c:v>51.307600000000001</c:v>
                </c:pt>
                <c:pt idx="4349">
                  <c:v>51.607300000000002</c:v>
                </c:pt>
                <c:pt idx="4350">
                  <c:v>52.1327</c:v>
                </c:pt>
                <c:pt idx="4351">
                  <c:v>51.557000000000002</c:v>
                </c:pt>
                <c:pt idx="4352">
                  <c:v>50.055500000000002</c:v>
                </c:pt>
                <c:pt idx="4353">
                  <c:v>49.993099999999998</c:v>
                </c:pt>
                <c:pt idx="4354">
                  <c:v>48.5184</c:v>
                </c:pt>
                <c:pt idx="4355">
                  <c:v>49.356000000000002</c:v>
                </c:pt>
                <c:pt idx="4356">
                  <c:v>48.855899999999998</c:v>
                </c:pt>
                <c:pt idx="4357">
                  <c:v>49.806899999999999</c:v>
                </c:pt>
                <c:pt idx="4358">
                  <c:v>49.119500000000002</c:v>
                </c:pt>
                <c:pt idx="4359">
                  <c:v>49.744999999999997</c:v>
                </c:pt>
                <c:pt idx="4360">
                  <c:v>50.518900000000002</c:v>
                </c:pt>
                <c:pt idx="4361">
                  <c:v>49.594200000000001</c:v>
                </c:pt>
                <c:pt idx="4362">
                  <c:v>49.019399999999997</c:v>
                </c:pt>
                <c:pt idx="4363">
                  <c:v>48.7819</c:v>
                </c:pt>
                <c:pt idx="4364">
                  <c:v>49.294199999999996</c:v>
                </c:pt>
                <c:pt idx="4365">
                  <c:v>50.445099999999996</c:v>
                </c:pt>
                <c:pt idx="4366">
                  <c:v>51.195399999999999</c:v>
                </c:pt>
                <c:pt idx="4367">
                  <c:v>51.4833</c:v>
                </c:pt>
                <c:pt idx="4368">
                  <c:v>52.420999999999999</c:v>
                </c:pt>
                <c:pt idx="4369">
                  <c:v>51.571100000000001</c:v>
                </c:pt>
                <c:pt idx="4370">
                  <c:v>50.733600000000003</c:v>
                </c:pt>
                <c:pt idx="4371">
                  <c:v>51.821100000000001</c:v>
                </c:pt>
                <c:pt idx="4372">
                  <c:v>51.571100000000001</c:v>
                </c:pt>
                <c:pt idx="4373">
                  <c:v>50.921399999999998</c:v>
                </c:pt>
                <c:pt idx="4374">
                  <c:v>50.797199999999997</c:v>
                </c:pt>
                <c:pt idx="4375">
                  <c:v>50.109900000000003</c:v>
                </c:pt>
                <c:pt idx="4376">
                  <c:v>50.422899999999998</c:v>
                </c:pt>
                <c:pt idx="4377">
                  <c:v>49.685499999999998</c:v>
                </c:pt>
                <c:pt idx="4378">
                  <c:v>49.197899999999997</c:v>
                </c:pt>
                <c:pt idx="4379">
                  <c:v>49.061100000000003</c:v>
                </c:pt>
                <c:pt idx="4380">
                  <c:v>49.798200000000001</c:v>
                </c:pt>
                <c:pt idx="4381">
                  <c:v>48.848300000000002</c:v>
                </c:pt>
                <c:pt idx="4382">
                  <c:v>49.024500000000003</c:v>
                </c:pt>
                <c:pt idx="4383">
                  <c:v>48.649700000000003</c:v>
                </c:pt>
                <c:pt idx="4384">
                  <c:v>49.637099999999997</c:v>
                </c:pt>
                <c:pt idx="4385">
                  <c:v>50.261600000000001</c:v>
                </c:pt>
                <c:pt idx="4386">
                  <c:v>50.374499999999998</c:v>
                </c:pt>
                <c:pt idx="4387">
                  <c:v>49.3996</c:v>
                </c:pt>
                <c:pt idx="4388">
                  <c:v>49.1616</c:v>
                </c:pt>
                <c:pt idx="4389">
                  <c:v>49.224499999999999</c:v>
                </c:pt>
                <c:pt idx="4390">
                  <c:v>50.374400000000001</c:v>
                </c:pt>
                <c:pt idx="4391">
                  <c:v>51.950400000000002</c:v>
                </c:pt>
                <c:pt idx="4392">
                  <c:v>52.411900000000003</c:v>
                </c:pt>
                <c:pt idx="4393">
                  <c:v>52.523699999999998</c:v>
                </c:pt>
                <c:pt idx="4394">
                  <c:v>53.359900000000003</c:v>
                </c:pt>
                <c:pt idx="4395">
                  <c:v>54.060400000000001</c:v>
                </c:pt>
                <c:pt idx="4396">
                  <c:v>54.685299999999998</c:v>
                </c:pt>
                <c:pt idx="4397">
                  <c:v>54.023000000000003</c:v>
                </c:pt>
                <c:pt idx="4398">
                  <c:v>53.673699999999997</c:v>
                </c:pt>
                <c:pt idx="4399">
                  <c:v>53.372999999999998</c:v>
                </c:pt>
                <c:pt idx="4400">
                  <c:v>53.984400000000001</c:v>
                </c:pt>
                <c:pt idx="4401">
                  <c:v>53.684600000000003</c:v>
                </c:pt>
                <c:pt idx="4402">
                  <c:v>54.234900000000003</c:v>
                </c:pt>
                <c:pt idx="4403">
                  <c:v>53.684800000000003</c:v>
                </c:pt>
                <c:pt idx="4404">
                  <c:v>53.860100000000003</c:v>
                </c:pt>
                <c:pt idx="4405">
                  <c:v>52.360100000000003</c:v>
                </c:pt>
                <c:pt idx="4406">
                  <c:v>52.672699999999999</c:v>
                </c:pt>
                <c:pt idx="4407">
                  <c:v>52.460299999999997</c:v>
                </c:pt>
                <c:pt idx="4408">
                  <c:v>51.885599999999997</c:v>
                </c:pt>
                <c:pt idx="4409">
                  <c:v>51.2607</c:v>
                </c:pt>
                <c:pt idx="4410">
                  <c:v>51.622900000000001</c:v>
                </c:pt>
                <c:pt idx="4411">
                  <c:v>52.447699999999998</c:v>
                </c:pt>
                <c:pt idx="4412">
                  <c:v>53.221899999999998</c:v>
                </c:pt>
                <c:pt idx="4413">
                  <c:v>52.908999999999999</c:v>
                </c:pt>
                <c:pt idx="4414">
                  <c:v>51.782299999999999</c:v>
                </c:pt>
                <c:pt idx="4415">
                  <c:v>51.595999999999997</c:v>
                </c:pt>
                <c:pt idx="4416">
                  <c:v>52.134300000000003</c:v>
                </c:pt>
                <c:pt idx="4417">
                  <c:v>52.497</c:v>
                </c:pt>
                <c:pt idx="4418">
                  <c:v>51.947000000000003</c:v>
                </c:pt>
                <c:pt idx="4419">
                  <c:v>51.396999999999998</c:v>
                </c:pt>
                <c:pt idx="4420">
                  <c:v>51.497399999999999</c:v>
                </c:pt>
                <c:pt idx="4421">
                  <c:v>51.36</c:v>
                </c:pt>
                <c:pt idx="4422">
                  <c:v>51.997999999999998</c:v>
                </c:pt>
                <c:pt idx="4423">
                  <c:v>51.886200000000002</c:v>
                </c:pt>
                <c:pt idx="4424">
                  <c:v>51.573700000000002</c:v>
                </c:pt>
                <c:pt idx="4425">
                  <c:v>51.936100000000003</c:v>
                </c:pt>
                <c:pt idx="4426">
                  <c:v>51.623100000000001</c:v>
                </c:pt>
                <c:pt idx="4427">
                  <c:v>51.260399999999997</c:v>
                </c:pt>
                <c:pt idx="4428">
                  <c:v>50.110399999999998</c:v>
                </c:pt>
                <c:pt idx="4429">
                  <c:v>49.31</c:v>
                </c:pt>
                <c:pt idx="4430">
                  <c:v>50.035600000000002</c:v>
                </c:pt>
                <c:pt idx="4431">
                  <c:v>49.948599999999999</c:v>
                </c:pt>
                <c:pt idx="4432">
                  <c:v>49.9236</c:v>
                </c:pt>
                <c:pt idx="4433">
                  <c:v>50.786900000000003</c:v>
                </c:pt>
                <c:pt idx="4434">
                  <c:v>51.187199999999997</c:v>
                </c:pt>
                <c:pt idx="4435">
                  <c:v>50.786999999999999</c:v>
                </c:pt>
                <c:pt idx="4436">
                  <c:v>50.1738</c:v>
                </c:pt>
                <c:pt idx="4437">
                  <c:v>50.698900000000002</c:v>
                </c:pt>
                <c:pt idx="4438">
                  <c:v>50.624499999999998</c:v>
                </c:pt>
                <c:pt idx="4439">
                  <c:v>50.799500000000002</c:v>
                </c:pt>
                <c:pt idx="4440">
                  <c:v>50.0777</c:v>
                </c:pt>
                <c:pt idx="4441">
                  <c:v>49.689100000000003</c:v>
                </c:pt>
                <c:pt idx="4442">
                  <c:v>50.152099999999997</c:v>
                </c:pt>
                <c:pt idx="4443">
                  <c:v>50.739199999999997</c:v>
                </c:pt>
                <c:pt idx="4444">
                  <c:v>52.101700000000001</c:v>
                </c:pt>
                <c:pt idx="4445">
                  <c:v>51.727200000000003</c:v>
                </c:pt>
                <c:pt idx="4446">
                  <c:v>52.465000000000003</c:v>
                </c:pt>
                <c:pt idx="4447">
                  <c:v>52.027299999999997</c:v>
                </c:pt>
                <c:pt idx="4448">
                  <c:v>51.5276</c:v>
                </c:pt>
                <c:pt idx="4449">
                  <c:v>51.927599999999998</c:v>
                </c:pt>
                <c:pt idx="4450">
                  <c:v>51.502400000000002</c:v>
                </c:pt>
                <c:pt idx="4451">
                  <c:v>50.977400000000003</c:v>
                </c:pt>
                <c:pt idx="4452">
                  <c:v>51.005099999999999</c:v>
                </c:pt>
                <c:pt idx="4453">
                  <c:v>51.290700000000001</c:v>
                </c:pt>
                <c:pt idx="4454">
                  <c:v>52.003</c:v>
                </c:pt>
                <c:pt idx="4455">
                  <c:v>51.372199999999999</c:v>
                </c:pt>
                <c:pt idx="4456">
                  <c:v>53.044699999999999</c:v>
                </c:pt>
                <c:pt idx="4457">
                  <c:v>53.670099999999998</c:v>
                </c:pt>
                <c:pt idx="4458">
                  <c:v>54.5871</c:v>
                </c:pt>
                <c:pt idx="4459">
                  <c:v>54.674100000000003</c:v>
                </c:pt>
                <c:pt idx="4460">
                  <c:v>53.736699999999999</c:v>
                </c:pt>
                <c:pt idx="4461">
                  <c:v>53.587499999999999</c:v>
                </c:pt>
                <c:pt idx="4462">
                  <c:v>53.198900000000002</c:v>
                </c:pt>
                <c:pt idx="4463">
                  <c:v>54.774299999999997</c:v>
                </c:pt>
                <c:pt idx="4464">
                  <c:v>54.312600000000003</c:v>
                </c:pt>
                <c:pt idx="4465">
                  <c:v>55.200600000000001</c:v>
                </c:pt>
                <c:pt idx="4466">
                  <c:v>54.325899999999997</c:v>
                </c:pt>
                <c:pt idx="4467">
                  <c:v>54.202800000000003</c:v>
                </c:pt>
                <c:pt idx="4468">
                  <c:v>53.302900000000001</c:v>
                </c:pt>
                <c:pt idx="4469">
                  <c:v>53.015000000000001</c:v>
                </c:pt>
                <c:pt idx="4470">
                  <c:v>52.265000000000001</c:v>
                </c:pt>
                <c:pt idx="4471">
                  <c:v>52.477200000000003</c:v>
                </c:pt>
                <c:pt idx="4472">
                  <c:v>53.977200000000003</c:v>
                </c:pt>
                <c:pt idx="4473">
                  <c:v>53.527500000000003</c:v>
                </c:pt>
                <c:pt idx="4474">
                  <c:v>52.2911</c:v>
                </c:pt>
                <c:pt idx="4475">
                  <c:v>51.866100000000003</c:v>
                </c:pt>
                <c:pt idx="4476">
                  <c:v>51.941099999999999</c:v>
                </c:pt>
                <c:pt idx="4477">
                  <c:v>52.690800000000003</c:v>
                </c:pt>
                <c:pt idx="4478">
                  <c:v>52.552799999999998</c:v>
                </c:pt>
                <c:pt idx="4479">
                  <c:v>51.501899999999999</c:v>
                </c:pt>
                <c:pt idx="4480">
                  <c:v>51.789200000000001</c:v>
                </c:pt>
                <c:pt idx="4481">
                  <c:v>51.164000000000001</c:v>
                </c:pt>
                <c:pt idx="4482">
                  <c:v>50.864699999999999</c:v>
                </c:pt>
                <c:pt idx="4483">
                  <c:v>50.452399999999997</c:v>
                </c:pt>
                <c:pt idx="4484">
                  <c:v>50.652799999999999</c:v>
                </c:pt>
                <c:pt idx="4485">
                  <c:v>50.140599999999999</c:v>
                </c:pt>
                <c:pt idx="4486">
                  <c:v>49.853400000000001</c:v>
                </c:pt>
                <c:pt idx="4487">
                  <c:v>49.353200000000001</c:v>
                </c:pt>
                <c:pt idx="4488">
                  <c:v>49.015500000000003</c:v>
                </c:pt>
                <c:pt idx="4489">
                  <c:v>48.841999999999999</c:v>
                </c:pt>
                <c:pt idx="4490">
                  <c:v>48.741999999999997</c:v>
                </c:pt>
                <c:pt idx="4491">
                  <c:v>49.942100000000003</c:v>
                </c:pt>
                <c:pt idx="4492">
                  <c:v>49.604300000000002</c:v>
                </c:pt>
                <c:pt idx="4493">
                  <c:v>48.842500000000001</c:v>
                </c:pt>
                <c:pt idx="4494">
                  <c:v>48.8932</c:v>
                </c:pt>
                <c:pt idx="4495">
                  <c:v>49.156599999999997</c:v>
                </c:pt>
                <c:pt idx="4496">
                  <c:v>50.007399999999997</c:v>
                </c:pt>
                <c:pt idx="4497">
                  <c:v>49.619</c:v>
                </c:pt>
                <c:pt idx="4498">
                  <c:v>49.731400000000001</c:v>
                </c:pt>
                <c:pt idx="4499">
                  <c:v>53.874899999999997</c:v>
                </c:pt>
                <c:pt idx="4500">
                  <c:v>52.959800000000001</c:v>
                </c:pt>
                <c:pt idx="4501">
                  <c:v>53.033499999999997</c:v>
                </c:pt>
                <c:pt idx="4502">
                  <c:v>52.882399999999997</c:v>
                </c:pt>
                <c:pt idx="4503">
                  <c:v>55.005899999999997</c:v>
                </c:pt>
                <c:pt idx="4504">
                  <c:v>53.631999999999998</c:v>
                </c:pt>
                <c:pt idx="4505">
                  <c:v>51.7986</c:v>
                </c:pt>
                <c:pt idx="4506">
                  <c:v>51.923099999999998</c:v>
                </c:pt>
                <c:pt idx="4507">
                  <c:v>53.073599999999999</c:v>
                </c:pt>
                <c:pt idx="4508">
                  <c:v>51.812199999999997</c:v>
                </c:pt>
                <c:pt idx="4509">
                  <c:v>51.7119</c:v>
                </c:pt>
                <c:pt idx="4510">
                  <c:v>51.161000000000001</c:v>
                </c:pt>
                <c:pt idx="4511">
                  <c:v>51.197400000000002</c:v>
                </c:pt>
                <c:pt idx="4512">
                  <c:v>50.948599999999999</c:v>
                </c:pt>
                <c:pt idx="4513">
                  <c:v>50.598999999999997</c:v>
                </c:pt>
                <c:pt idx="4514">
                  <c:v>51.111600000000003</c:v>
                </c:pt>
                <c:pt idx="4515">
                  <c:v>50.049599999999998</c:v>
                </c:pt>
                <c:pt idx="4516">
                  <c:v>49.2057</c:v>
                </c:pt>
                <c:pt idx="4517">
                  <c:v>49.299199999999999</c:v>
                </c:pt>
                <c:pt idx="4518">
                  <c:v>49.512099999999997</c:v>
                </c:pt>
                <c:pt idx="4519">
                  <c:v>49.387099999999997</c:v>
                </c:pt>
                <c:pt idx="4520">
                  <c:v>49.498899999999999</c:v>
                </c:pt>
                <c:pt idx="4521">
                  <c:v>50.436500000000002</c:v>
                </c:pt>
                <c:pt idx="4522">
                  <c:v>51.410800000000002</c:v>
                </c:pt>
                <c:pt idx="4523">
                  <c:v>51.248199999999997</c:v>
                </c:pt>
                <c:pt idx="4524">
                  <c:v>51.710900000000002</c:v>
                </c:pt>
                <c:pt idx="4525">
                  <c:v>51.886200000000002</c:v>
                </c:pt>
                <c:pt idx="4526">
                  <c:v>51.461100000000002</c:v>
                </c:pt>
                <c:pt idx="4527">
                  <c:v>51.536299999999997</c:v>
                </c:pt>
                <c:pt idx="4528">
                  <c:v>51.273099999999999</c:v>
                </c:pt>
                <c:pt idx="4529">
                  <c:v>50.710799999999999</c:v>
                </c:pt>
                <c:pt idx="4530">
                  <c:v>50.257199999999997</c:v>
                </c:pt>
                <c:pt idx="4531">
                  <c:v>50.5503</c:v>
                </c:pt>
                <c:pt idx="4532">
                  <c:v>50.0137</c:v>
                </c:pt>
                <c:pt idx="4533">
                  <c:v>49.5899</c:v>
                </c:pt>
                <c:pt idx="4534">
                  <c:v>49.677900000000001</c:v>
                </c:pt>
                <c:pt idx="4535">
                  <c:v>49.877299999999998</c:v>
                </c:pt>
                <c:pt idx="4536">
                  <c:v>49.415100000000002</c:v>
                </c:pt>
                <c:pt idx="4537">
                  <c:v>49.314999999999998</c:v>
                </c:pt>
                <c:pt idx="4538">
                  <c:v>49.415999999999997</c:v>
                </c:pt>
                <c:pt idx="4539">
                  <c:v>49.716799999999999</c:v>
                </c:pt>
                <c:pt idx="4540">
                  <c:v>49.017099999999999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ARENH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Feuil1!$A$2:$A$4542</c:f>
              <c:numCache>
                <c:formatCode>m/d/yyyy</c:formatCode>
                <c:ptCount val="4541"/>
                <c:pt idx="0">
                  <c:v>37231</c:v>
                </c:pt>
                <c:pt idx="1">
                  <c:v>37232</c:v>
                </c:pt>
                <c:pt idx="2">
                  <c:v>37235</c:v>
                </c:pt>
                <c:pt idx="3">
                  <c:v>37236</c:v>
                </c:pt>
                <c:pt idx="4">
                  <c:v>37237</c:v>
                </c:pt>
                <c:pt idx="5">
                  <c:v>37238</c:v>
                </c:pt>
                <c:pt idx="6">
                  <c:v>37239</c:v>
                </c:pt>
                <c:pt idx="7">
                  <c:v>37242</c:v>
                </c:pt>
                <c:pt idx="8">
                  <c:v>37243</c:v>
                </c:pt>
                <c:pt idx="9">
                  <c:v>37244</c:v>
                </c:pt>
                <c:pt idx="10">
                  <c:v>37245</c:v>
                </c:pt>
                <c:pt idx="11">
                  <c:v>37246</c:v>
                </c:pt>
                <c:pt idx="12">
                  <c:v>37249</c:v>
                </c:pt>
                <c:pt idx="13">
                  <c:v>37252</c:v>
                </c:pt>
                <c:pt idx="14">
                  <c:v>37253</c:v>
                </c:pt>
                <c:pt idx="15">
                  <c:v>37256</c:v>
                </c:pt>
                <c:pt idx="16">
                  <c:v>37258</c:v>
                </c:pt>
                <c:pt idx="17">
                  <c:v>37259</c:v>
                </c:pt>
                <c:pt idx="18">
                  <c:v>37260</c:v>
                </c:pt>
                <c:pt idx="19">
                  <c:v>37263</c:v>
                </c:pt>
                <c:pt idx="20">
                  <c:v>37264</c:v>
                </c:pt>
                <c:pt idx="21">
                  <c:v>37265</c:v>
                </c:pt>
                <c:pt idx="22">
                  <c:v>37266</c:v>
                </c:pt>
                <c:pt idx="23">
                  <c:v>37267</c:v>
                </c:pt>
                <c:pt idx="24">
                  <c:v>37270</c:v>
                </c:pt>
                <c:pt idx="25">
                  <c:v>37271</c:v>
                </c:pt>
                <c:pt idx="26">
                  <c:v>37272</c:v>
                </c:pt>
                <c:pt idx="27">
                  <c:v>37273</c:v>
                </c:pt>
                <c:pt idx="28">
                  <c:v>37274</c:v>
                </c:pt>
                <c:pt idx="29">
                  <c:v>37277</c:v>
                </c:pt>
                <c:pt idx="30">
                  <c:v>37278</c:v>
                </c:pt>
                <c:pt idx="31">
                  <c:v>37279</c:v>
                </c:pt>
                <c:pt idx="32">
                  <c:v>37280</c:v>
                </c:pt>
                <c:pt idx="33">
                  <c:v>37281</c:v>
                </c:pt>
                <c:pt idx="34">
                  <c:v>37284</c:v>
                </c:pt>
                <c:pt idx="35">
                  <c:v>37285</c:v>
                </c:pt>
                <c:pt idx="36">
                  <c:v>37286</c:v>
                </c:pt>
                <c:pt idx="37">
                  <c:v>37287</c:v>
                </c:pt>
                <c:pt idx="38">
                  <c:v>37288</c:v>
                </c:pt>
                <c:pt idx="39">
                  <c:v>37291</c:v>
                </c:pt>
                <c:pt idx="40">
                  <c:v>37292</c:v>
                </c:pt>
                <c:pt idx="41">
                  <c:v>37293</c:v>
                </c:pt>
                <c:pt idx="42">
                  <c:v>37294</c:v>
                </c:pt>
                <c:pt idx="43">
                  <c:v>37295</c:v>
                </c:pt>
                <c:pt idx="44">
                  <c:v>37298</c:v>
                </c:pt>
                <c:pt idx="45">
                  <c:v>37299</c:v>
                </c:pt>
                <c:pt idx="46">
                  <c:v>37300</c:v>
                </c:pt>
                <c:pt idx="47">
                  <c:v>37301</c:v>
                </c:pt>
                <c:pt idx="48">
                  <c:v>37302</c:v>
                </c:pt>
                <c:pt idx="49">
                  <c:v>37305</c:v>
                </c:pt>
                <c:pt idx="50">
                  <c:v>37306</c:v>
                </c:pt>
                <c:pt idx="51">
                  <c:v>37307</c:v>
                </c:pt>
                <c:pt idx="52">
                  <c:v>37308</c:v>
                </c:pt>
                <c:pt idx="53">
                  <c:v>37309</c:v>
                </c:pt>
                <c:pt idx="54">
                  <c:v>37312</c:v>
                </c:pt>
                <c:pt idx="55">
                  <c:v>37313</c:v>
                </c:pt>
                <c:pt idx="56">
                  <c:v>37314</c:v>
                </c:pt>
                <c:pt idx="57">
                  <c:v>37315</c:v>
                </c:pt>
                <c:pt idx="58">
                  <c:v>37316</c:v>
                </c:pt>
                <c:pt idx="59">
                  <c:v>37319</c:v>
                </c:pt>
                <c:pt idx="60">
                  <c:v>37320</c:v>
                </c:pt>
                <c:pt idx="61">
                  <c:v>37321</c:v>
                </c:pt>
                <c:pt idx="62">
                  <c:v>37322</c:v>
                </c:pt>
                <c:pt idx="63">
                  <c:v>37323</c:v>
                </c:pt>
                <c:pt idx="64">
                  <c:v>37326</c:v>
                </c:pt>
                <c:pt idx="65">
                  <c:v>37327</c:v>
                </c:pt>
                <c:pt idx="66">
                  <c:v>37328</c:v>
                </c:pt>
                <c:pt idx="67">
                  <c:v>37329</c:v>
                </c:pt>
                <c:pt idx="68">
                  <c:v>37330</c:v>
                </c:pt>
                <c:pt idx="69">
                  <c:v>37333</c:v>
                </c:pt>
                <c:pt idx="70">
                  <c:v>37334</c:v>
                </c:pt>
                <c:pt idx="71">
                  <c:v>37335</c:v>
                </c:pt>
                <c:pt idx="72">
                  <c:v>37336</c:v>
                </c:pt>
                <c:pt idx="73">
                  <c:v>37337</c:v>
                </c:pt>
                <c:pt idx="74">
                  <c:v>37340</c:v>
                </c:pt>
                <c:pt idx="75">
                  <c:v>37341</c:v>
                </c:pt>
                <c:pt idx="76">
                  <c:v>37342</c:v>
                </c:pt>
                <c:pt idx="77">
                  <c:v>37343</c:v>
                </c:pt>
                <c:pt idx="78">
                  <c:v>37348</c:v>
                </c:pt>
                <c:pt idx="79">
                  <c:v>37349</c:v>
                </c:pt>
                <c:pt idx="80">
                  <c:v>37350</c:v>
                </c:pt>
                <c:pt idx="81">
                  <c:v>37351</c:v>
                </c:pt>
                <c:pt idx="82">
                  <c:v>37354</c:v>
                </c:pt>
                <c:pt idx="83">
                  <c:v>37355</c:v>
                </c:pt>
                <c:pt idx="84">
                  <c:v>37356</c:v>
                </c:pt>
                <c:pt idx="85">
                  <c:v>37357</c:v>
                </c:pt>
                <c:pt idx="86">
                  <c:v>37358</c:v>
                </c:pt>
                <c:pt idx="87">
                  <c:v>37361</c:v>
                </c:pt>
                <c:pt idx="88">
                  <c:v>37362</c:v>
                </c:pt>
                <c:pt idx="89">
                  <c:v>37363</c:v>
                </c:pt>
                <c:pt idx="90">
                  <c:v>37364</c:v>
                </c:pt>
                <c:pt idx="91">
                  <c:v>37365</c:v>
                </c:pt>
                <c:pt idx="92">
                  <c:v>37368</c:v>
                </c:pt>
                <c:pt idx="93">
                  <c:v>37369</c:v>
                </c:pt>
                <c:pt idx="94">
                  <c:v>37370</c:v>
                </c:pt>
                <c:pt idx="95">
                  <c:v>37371</c:v>
                </c:pt>
                <c:pt idx="96">
                  <c:v>37372</c:v>
                </c:pt>
                <c:pt idx="97">
                  <c:v>37375</c:v>
                </c:pt>
                <c:pt idx="98">
                  <c:v>37376</c:v>
                </c:pt>
                <c:pt idx="99">
                  <c:v>37377</c:v>
                </c:pt>
                <c:pt idx="100">
                  <c:v>37378</c:v>
                </c:pt>
                <c:pt idx="101">
                  <c:v>37379</c:v>
                </c:pt>
                <c:pt idx="102">
                  <c:v>37383</c:v>
                </c:pt>
                <c:pt idx="103">
                  <c:v>37384</c:v>
                </c:pt>
                <c:pt idx="104">
                  <c:v>37385</c:v>
                </c:pt>
                <c:pt idx="105">
                  <c:v>37386</c:v>
                </c:pt>
                <c:pt idx="106">
                  <c:v>37389</c:v>
                </c:pt>
                <c:pt idx="107">
                  <c:v>37390</c:v>
                </c:pt>
                <c:pt idx="108">
                  <c:v>37391</c:v>
                </c:pt>
                <c:pt idx="109">
                  <c:v>37392</c:v>
                </c:pt>
                <c:pt idx="110">
                  <c:v>37393</c:v>
                </c:pt>
                <c:pt idx="111">
                  <c:v>37396</c:v>
                </c:pt>
                <c:pt idx="112">
                  <c:v>37397</c:v>
                </c:pt>
                <c:pt idx="113">
                  <c:v>37398</c:v>
                </c:pt>
                <c:pt idx="114">
                  <c:v>37399</c:v>
                </c:pt>
                <c:pt idx="115">
                  <c:v>37400</c:v>
                </c:pt>
                <c:pt idx="116">
                  <c:v>37403</c:v>
                </c:pt>
                <c:pt idx="117">
                  <c:v>37404</c:v>
                </c:pt>
                <c:pt idx="118">
                  <c:v>37405</c:v>
                </c:pt>
                <c:pt idx="119">
                  <c:v>37406</c:v>
                </c:pt>
                <c:pt idx="120">
                  <c:v>37407</c:v>
                </c:pt>
                <c:pt idx="121">
                  <c:v>37410</c:v>
                </c:pt>
                <c:pt idx="122">
                  <c:v>37411</c:v>
                </c:pt>
                <c:pt idx="123">
                  <c:v>37412</c:v>
                </c:pt>
                <c:pt idx="124">
                  <c:v>37413</c:v>
                </c:pt>
                <c:pt idx="125">
                  <c:v>37414</c:v>
                </c:pt>
                <c:pt idx="126">
                  <c:v>37417</c:v>
                </c:pt>
                <c:pt idx="127">
                  <c:v>37418</c:v>
                </c:pt>
                <c:pt idx="128">
                  <c:v>37419</c:v>
                </c:pt>
                <c:pt idx="129">
                  <c:v>37420</c:v>
                </c:pt>
                <c:pt idx="130">
                  <c:v>37421</c:v>
                </c:pt>
                <c:pt idx="131">
                  <c:v>37424</c:v>
                </c:pt>
                <c:pt idx="132">
                  <c:v>37425</c:v>
                </c:pt>
                <c:pt idx="133">
                  <c:v>37426</c:v>
                </c:pt>
                <c:pt idx="134">
                  <c:v>37427</c:v>
                </c:pt>
                <c:pt idx="135">
                  <c:v>37428</c:v>
                </c:pt>
                <c:pt idx="136">
                  <c:v>37431</c:v>
                </c:pt>
                <c:pt idx="137">
                  <c:v>37432</c:v>
                </c:pt>
                <c:pt idx="138">
                  <c:v>37433</c:v>
                </c:pt>
                <c:pt idx="139">
                  <c:v>37434</c:v>
                </c:pt>
                <c:pt idx="140">
                  <c:v>37435</c:v>
                </c:pt>
                <c:pt idx="141">
                  <c:v>37438</c:v>
                </c:pt>
                <c:pt idx="142">
                  <c:v>37439</c:v>
                </c:pt>
                <c:pt idx="143">
                  <c:v>37440</c:v>
                </c:pt>
                <c:pt idx="144">
                  <c:v>37441</c:v>
                </c:pt>
                <c:pt idx="145">
                  <c:v>37442</c:v>
                </c:pt>
                <c:pt idx="146">
                  <c:v>37445</c:v>
                </c:pt>
                <c:pt idx="147">
                  <c:v>37446</c:v>
                </c:pt>
                <c:pt idx="148">
                  <c:v>37447</c:v>
                </c:pt>
                <c:pt idx="149">
                  <c:v>37448</c:v>
                </c:pt>
                <c:pt idx="150">
                  <c:v>37449</c:v>
                </c:pt>
                <c:pt idx="151">
                  <c:v>37452</c:v>
                </c:pt>
                <c:pt idx="152">
                  <c:v>37453</c:v>
                </c:pt>
                <c:pt idx="153">
                  <c:v>37454</c:v>
                </c:pt>
                <c:pt idx="154">
                  <c:v>37455</c:v>
                </c:pt>
                <c:pt idx="155">
                  <c:v>37456</c:v>
                </c:pt>
                <c:pt idx="156">
                  <c:v>37459</c:v>
                </c:pt>
                <c:pt idx="157">
                  <c:v>37460</c:v>
                </c:pt>
                <c:pt idx="158">
                  <c:v>37461</c:v>
                </c:pt>
                <c:pt idx="159">
                  <c:v>37462</c:v>
                </c:pt>
                <c:pt idx="160">
                  <c:v>37463</c:v>
                </c:pt>
                <c:pt idx="161">
                  <c:v>37466</c:v>
                </c:pt>
                <c:pt idx="162">
                  <c:v>37467</c:v>
                </c:pt>
                <c:pt idx="163">
                  <c:v>37468</c:v>
                </c:pt>
                <c:pt idx="164">
                  <c:v>37469</c:v>
                </c:pt>
                <c:pt idx="165">
                  <c:v>37470</c:v>
                </c:pt>
                <c:pt idx="166">
                  <c:v>37473</c:v>
                </c:pt>
                <c:pt idx="167">
                  <c:v>37474</c:v>
                </c:pt>
                <c:pt idx="168">
                  <c:v>37475</c:v>
                </c:pt>
                <c:pt idx="169">
                  <c:v>37476</c:v>
                </c:pt>
                <c:pt idx="170">
                  <c:v>37477</c:v>
                </c:pt>
                <c:pt idx="171">
                  <c:v>37480</c:v>
                </c:pt>
                <c:pt idx="172">
                  <c:v>37481</c:v>
                </c:pt>
                <c:pt idx="173">
                  <c:v>37482</c:v>
                </c:pt>
                <c:pt idx="174">
                  <c:v>37483</c:v>
                </c:pt>
                <c:pt idx="175">
                  <c:v>37484</c:v>
                </c:pt>
                <c:pt idx="176">
                  <c:v>37487</c:v>
                </c:pt>
                <c:pt idx="177">
                  <c:v>37488</c:v>
                </c:pt>
                <c:pt idx="178">
                  <c:v>37489</c:v>
                </c:pt>
                <c:pt idx="179">
                  <c:v>37490</c:v>
                </c:pt>
                <c:pt idx="180">
                  <c:v>37491</c:v>
                </c:pt>
                <c:pt idx="181">
                  <c:v>37494</c:v>
                </c:pt>
                <c:pt idx="182">
                  <c:v>37495</c:v>
                </c:pt>
                <c:pt idx="183">
                  <c:v>37496</c:v>
                </c:pt>
                <c:pt idx="184">
                  <c:v>37497</c:v>
                </c:pt>
                <c:pt idx="185">
                  <c:v>37498</c:v>
                </c:pt>
                <c:pt idx="186">
                  <c:v>37501</c:v>
                </c:pt>
                <c:pt idx="187">
                  <c:v>37502</c:v>
                </c:pt>
                <c:pt idx="188">
                  <c:v>37503</c:v>
                </c:pt>
                <c:pt idx="189">
                  <c:v>37504</c:v>
                </c:pt>
                <c:pt idx="190">
                  <c:v>37505</c:v>
                </c:pt>
                <c:pt idx="191">
                  <c:v>37508</c:v>
                </c:pt>
                <c:pt idx="192">
                  <c:v>37509</c:v>
                </c:pt>
                <c:pt idx="193">
                  <c:v>37510</c:v>
                </c:pt>
                <c:pt idx="194">
                  <c:v>37511</c:v>
                </c:pt>
                <c:pt idx="195">
                  <c:v>37512</c:v>
                </c:pt>
                <c:pt idx="196">
                  <c:v>37515</c:v>
                </c:pt>
                <c:pt idx="197">
                  <c:v>37516</c:v>
                </c:pt>
                <c:pt idx="198">
                  <c:v>37517</c:v>
                </c:pt>
                <c:pt idx="199">
                  <c:v>37518</c:v>
                </c:pt>
                <c:pt idx="200">
                  <c:v>37519</c:v>
                </c:pt>
                <c:pt idx="201">
                  <c:v>37522</c:v>
                </c:pt>
                <c:pt idx="202">
                  <c:v>37523</c:v>
                </c:pt>
                <c:pt idx="203">
                  <c:v>37524</c:v>
                </c:pt>
                <c:pt idx="204">
                  <c:v>37525</c:v>
                </c:pt>
                <c:pt idx="205">
                  <c:v>37526</c:v>
                </c:pt>
                <c:pt idx="206">
                  <c:v>37529</c:v>
                </c:pt>
                <c:pt idx="207">
                  <c:v>37530</c:v>
                </c:pt>
                <c:pt idx="208">
                  <c:v>37531</c:v>
                </c:pt>
                <c:pt idx="209">
                  <c:v>37532</c:v>
                </c:pt>
                <c:pt idx="210">
                  <c:v>37533</c:v>
                </c:pt>
                <c:pt idx="211">
                  <c:v>37536</c:v>
                </c:pt>
                <c:pt idx="212">
                  <c:v>37537</c:v>
                </c:pt>
                <c:pt idx="213">
                  <c:v>37538</c:v>
                </c:pt>
                <c:pt idx="214">
                  <c:v>37539</c:v>
                </c:pt>
                <c:pt idx="215">
                  <c:v>37540</c:v>
                </c:pt>
                <c:pt idx="216">
                  <c:v>37543</c:v>
                </c:pt>
                <c:pt idx="217">
                  <c:v>37544</c:v>
                </c:pt>
                <c:pt idx="218">
                  <c:v>37545</c:v>
                </c:pt>
                <c:pt idx="219">
                  <c:v>37546</c:v>
                </c:pt>
                <c:pt idx="220">
                  <c:v>37547</c:v>
                </c:pt>
                <c:pt idx="221">
                  <c:v>37550</c:v>
                </c:pt>
                <c:pt idx="222">
                  <c:v>37551</c:v>
                </c:pt>
                <c:pt idx="223">
                  <c:v>37552</c:v>
                </c:pt>
                <c:pt idx="224">
                  <c:v>37553</c:v>
                </c:pt>
                <c:pt idx="225">
                  <c:v>37554</c:v>
                </c:pt>
                <c:pt idx="226">
                  <c:v>37557</c:v>
                </c:pt>
                <c:pt idx="227">
                  <c:v>37558</c:v>
                </c:pt>
                <c:pt idx="228">
                  <c:v>37559</c:v>
                </c:pt>
                <c:pt idx="229">
                  <c:v>37560</c:v>
                </c:pt>
                <c:pt idx="230">
                  <c:v>37561</c:v>
                </c:pt>
                <c:pt idx="231">
                  <c:v>37564</c:v>
                </c:pt>
                <c:pt idx="232">
                  <c:v>37565</c:v>
                </c:pt>
                <c:pt idx="233">
                  <c:v>37566</c:v>
                </c:pt>
                <c:pt idx="234">
                  <c:v>37567</c:v>
                </c:pt>
                <c:pt idx="235">
                  <c:v>37568</c:v>
                </c:pt>
                <c:pt idx="236">
                  <c:v>37571</c:v>
                </c:pt>
                <c:pt idx="237">
                  <c:v>37572</c:v>
                </c:pt>
                <c:pt idx="238">
                  <c:v>37573</c:v>
                </c:pt>
                <c:pt idx="239">
                  <c:v>37574</c:v>
                </c:pt>
                <c:pt idx="240">
                  <c:v>37575</c:v>
                </c:pt>
                <c:pt idx="241">
                  <c:v>37578</c:v>
                </c:pt>
                <c:pt idx="242">
                  <c:v>37579</c:v>
                </c:pt>
                <c:pt idx="243">
                  <c:v>37580</c:v>
                </c:pt>
                <c:pt idx="244">
                  <c:v>37581</c:v>
                </c:pt>
                <c:pt idx="245">
                  <c:v>37582</c:v>
                </c:pt>
                <c:pt idx="246">
                  <c:v>37585</c:v>
                </c:pt>
                <c:pt idx="247">
                  <c:v>37586</c:v>
                </c:pt>
                <c:pt idx="248">
                  <c:v>37587</c:v>
                </c:pt>
                <c:pt idx="249">
                  <c:v>37588</c:v>
                </c:pt>
                <c:pt idx="250">
                  <c:v>37589</c:v>
                </c:pt>
                <c:pt idx="251">
                  <c:v>37592</c:v>
                </c:pt>
                <c:pt idx="252">
                  <c:v>37593</c:v>
                </c:pt>
                <c:pt idx="253">
                  <c:v>37594</c:v>
                </c:pt>
                <c:pt idx="254">
                  <c:v>37595</c:v>
                </c:pt>
                <c:pt idx="255">
                  <c:v>37596</c:v>
                </c:pt>
                <c:pt idx="256">
                  <c:v>37599</c:v>
                </c:pt>
                <c:pt idx="257">
                  <c:v>37600</c:v>
                </c:pt>
                <c:pt idx="258">
                  <c:v>37601</c:v>
                </c:pt>
                <c:pt idx="259">
                  <c:v>37602</c:v>
                </c:pt>
                <c:pt idx="260">
                  <c:v>37603</c:v>
                </c:pt>
                <c:pt idx="261">
                  <c:v>37606</c:v>
                </c:pt>
                <c:pt idx="262">
                  <c:v>37607</c:v>
                </c:pt>
                <c:pt idx="263">
                  <c:v>37608</c:v>
                </c:pt>
                <c:pt idx="264">
                  <c:v>37609</c:v>
                </c:pt>
                <c:pt idx="265">
                  <c:v>37610</c:v>
                </c:pt>
                <c:pt idx="266">
                  <c:v>37613</c:v>
                </c:pt>
                <c:pt idx="267">
                  <c:v>37614</c:v>
                </c:pt>
                <c:pt idx="268">
                  <c:v>37615</c:v>
                </c:pt>
                <c:pt idx="269">
                  <c:v>37616</c:v>
                </c:pt>
                <c:pt idx="270">
                  <c:v>37617</c:v>
                </c:pt>
                <c:pt idx="271">
                  <c:v>37620</c:v>
                </c:pt>
                <c:pt idx="272">
                  <c:v>37621</c:v>
                </c:pt>
                <c:pt idx="273">
                  <c:v>37622</c:v>
                </c:pt>
                <c:pt idx="274">
                  <c:v>37623</c:v>
                </c:pt>
                <c:pt idx="275">
                  <c:v>37624</c:v>
                </c:pt>
                <c:pt idx="276">
                  <c:v>37627</c:v>
                </c:pt>
                <c:pt idx="277">
                  <c:v>37628</c:v>
                </c:pt>
                <c:pt idx="278">
                  <c:v>37629</c:v>
                </c:pt>
                <c:pt idx="279">
                  <c:v>37630</c:v>
                </c:pt>
                <c:pt idx="280">
                  <c:v>37631</c:v>
                </c:pt>
                <c:pt idx="281">
                  <c:v>37634</c:v>
                </c:pt>
                <c:pt idx="282">
                  <c:v>37635</c:v>
                </c:pt>
                <c:pt idx="283">
                  <c:v>37636</c:v>
                </c:pt>
                <c:pt idx="284">
                  <c:v>37637</c:v>
                </c:pt>
                <c:pt idx="285">
                  <c:v>37638</c:v>
                </c:pt>
                <c:pt idx="286">
                  <c:v>37641</c:v>
                </c:pt>
                <c:pt idx="287">
                  <c:v>37642</c:v>
                </c:pt>
                <c:pt idx="288">
                  <c:v>37643</c:v>
                </c:pt>
                <c:pt idx="289">
                  <c:v>37644</c:v>
                </c:pt>
                <c:pt idx="290">
                  <c:v>37645</c:v>
                </c:pt>
                <c:pt idx="291">
                  <c:v>37648</c:v>
                </c:pt>
                <c:pt idx="292">
                  <c:v>37649</c:v>
                </c:pt>
                <c:pt idx="293">
                  <c:v>37650</c:v>
                </c:pt>
                <c:pt idx="294">
                  <c:v>37651</c:v>
                </c:pt>
                <c:pt idx="295">
                  <c:v>37652</c:v>
                </c:pt>
                <c:pt idx="296">
                  <c:v>37655</c:v>
                </c:pt>
                <c:pt idx="297">
                  <c:v>37656</c:v>
                </c:pt>
                <c:pt idx="298">
                  <c:v>37657</c:v>
                </c:pt>
                <c:pt idx="299">
                  <c:v>37658</c:v>
                </c:pt>
                <c:pt idx="300">
                  <c:v>37659</c:v>
                </c:pt>
                <c:pt idx="301">
                  <c:v>37662</c:v>
                </c:pt>
                <c:pt idx="302">
                  <c:v>37663</c:v>
                </c:pt>
                <c:pt idx="303">
                  <c:v>37664</c:v>
                </c:pt>
                <c:pt idx="304">
                  <c:v>37665</c:v>
                </c:pt>
                <c:pt idx="305">
                  <c:v>37666</c:v>
                </c:pt>
                <c:pt idx="306">
                  <c:v>37669</c:v>
                </c:pt>
                <c:pt idx="307">
                  <c:v>37670</c:v>
                </c:pt>
                <c:pt idx="308">
                  <c:v>37671</c:v>
                </c:pt>
                <c:pt idx="309">
                  <c:v>37672</c:v>
                </c:pt>
                <c:pt idx="310">
                  <c:v>37673</c:v>
                </c:pt>
                <c:pt idx="311">
                  <c:v>37676</c:v>
                </c:pt>
                <c:pt idx="312">
                  <c:v>37677</c:v>
                </c:pt>
                <c:pt idx="313">
                  <c:v>37678</c:v>
                </c:pt>
                <c:pt idx="314">
                  <c:v>37679</c:v>
                </c:pt>
                <c:pt idx="315">
                  <c:v>37680</c:v>
                </c:pt>
                <c:pt idx="316">
                  <c:v>37683</c:v>
                </c:pt>
                <c:pt idx="317">
                  <c:v>37684</c:v>
                </c:pt>
                <c:pt idx="318">
                  <c:v>37685</c:v>
                </c:pt>
                <c:pt idx="319">
                  <c:v>37686</c:v>
                </c:pt>
                <c:pt idx="320">
                  <c:v>37687</c:v>
                </c:pt>
                <c:pt idx="321">
                  <c:v>37690</c:v>
                </c:pt>
                <c:pt idx="322">
                  <c:v>37691</c:v>
                </c:pt>
                <c:pt idx="323">
                  <c:v>37692</c:v>
                </c:pt>
                <c:pt idx="324">
                  <c:v>37693</c:v>
                </c:pt>
                <c:pt idx="325">
                  <c:v>37694</c:v>
                </c:pt>
                <c:pt idx="326">
                  <c:v>37697</c:v>
                </c:pt>
                <c:pt idx="327">
                  <c:v>37698</c:v>
                </c:pt>
                <c:pt idx="328">
                  <c:v>37699</c:v>
                </c:pt>
                <c:pt idx="329">
                  <c:v>37700</c:v>
                </c:pt>
                <c:pt idx="330">
                  <c:v>37701</c:v>
                </c:pt>
                <c:pt idx="331">
                  <c:v>37704</c:v>
                </c:pt>
                <c:pt idx="332">
                  <c:v>37705</c:v>
                </c:pt>
                <c:pt idx="333">
                  <c:v>37706</c:v>
                </c:pt>
                <c:pt idx="334">
                  <c:v>37707</c:v>
                </c:pt>
                <c:pt idx="335">
                  <c:v>37708</c:v>
                </c:pt>
                <c:pt idx="336">
                  <c:v>37711</c:v>
                </c:pt>
                <c:pt idx="337">
                  <c:v>37712</c:v>
                </c:pt>
                <c:pt idx="338">
                  <c:v>37713</c:v>
                </c:pt>
                <c:pt idx="339">
                  <c:v>37714</c:v>
                </c:pt>
                <c:pt idx="340">
                  <c:v>37715</c:v>
                </c:pt>
                <c:pt idx="341">
                  <c:v>37718</c:v>
                </c:pt>
                <c:pt idx="342">
                  <c:v>37719</c:v>
                </c:pt>
                <c:pt idx="343">
                  <c:v>37720</c:v>
                </c:pt>
                <c:pt idx="344">
                  <c:v>37721</c:v>
                </c:pt>
                <c:pt idx="345">
                  <c:v>37722</c:v>
                </c:pt>
                <c:pt idx="346">
                  <c:v>37725</c:v>
                </c:pt>
                <c:pt idx="347">
                  <c:v>37726</c:v>
                </c:pt>
                <c:pt idx="348">
                  <c:v>37727</c:v>
                </c:pt>
                <c:pt idx="349">
                  <c:v>37728</c:v>
                </c:pt>
                <c:pt idx="350">
                  <c:v>37729</c:v>
                </c:pt>
                <c:pt idx="351">
                  <c:v>37732</c:v>
                </c:pt>
                <c:pt idx="352">
                  <c:v>37733</c:v>
                </c:pt>
                <c:pt idx="353">
                  <c:v>37734</c:v>
                </c:pt>
                <c:pt idx="354">
                  <c:v>37735</c:v>
                </c:pt>
                <c:pt idx="355">
                  <c:v>37736</c:v>
                </c:pt>
                <c:pt idx="356">
                  <c:v>37739</c:v>
                </c:pt>
                <c:pt idx="357">
                  <c:v>37740</c:v>
                </c:pt>
                <c:pt idx="358">
                  <c:v>37741</c:v>
                </c:pt>
                <c:pt idx="359">
                  <c:v>37742</c:v>
                </c:pt>
                <c:pt idx="360">
                  <c:v>37743</c:v>
                </c:pt>
                <c:pt idx="361">
                  <c:v>37746</c:v>
                </c:pt>
                <c:pt idx="362">
                  <c:v>37747</c:v>
                </c:pt>
                <c:pt idx="363">
                  <c:v>37748</c:v>
                </c:pt>
                <c:pt idx="364">
                  <c:v>37749</c:v>
                </c:pt>
                <c:pt idx="365">
                  <c:v>37750</c:v>
                </c:pt>
                <c:pt idx="366">
                  <c:v>37753</c:v>
                </c:pt>
                <c:pt idx="367">
                  <c:v>37754</c:v>
                </c:pt>
                <c:pt idx="368">
                  <c:v>37755</c:v>
                </c:pt>
                <c:pt idx="369">
                  <c:v>37756</c:v>
                </c:pt>
                <c:pt idx="370">
                  <c:v>37757</c:v>
                </c:pt>
                <c:pt idx="371">
                  <c:v>37760</c:v>
                </c:pt>
                <c:pt idx="372">
                  <c:v>37761</c:v>
                </c:pt>
                <c:pt idx="373">
                  <c:v>37762</c:v>
                </c:pt>
                <c:pt idx="374">
                  <c:v>37763</c:v>
                </c:pt>
                <c:pt idx="375">
                  <c:v>37764</c:v>
                </c:pt>
                <c:pt idx="376">
                  <c:v>37768</c:v>
                </c:pt>
                <c:pt idx="377">
                  <c:v>37769</c:v>
                </c:pt>
                <c:pt idx="378">
                  <c:v>37770</c:v>
                </c:pt>
                <c:pt idx="379">
                  <c:v>37771</c:v>
                </c:pt>
                <c:pt idx="380">
                  <c:v>37774</c:v>
                </c:pt>
                <c:pt idx="381">
                  <c:v>37775</c:v>
                </c:pt>
                <c:pt idx="382">
                  <c:v>37776</c:v>
                </c:pt>
                <c:pt idx="383">
                  <c:v>37777</c:v>
                </c:pt>
                <c:pt idx="384">
                  <c:v>37778</c:v>
                </c:pt>
                <c:pt idx="385">
                  <c:v>37781</c:v>
                </c:pt>
                <c:pt idx="386">
                  <c:v>37782</c:v>
                </c:pt>
                <c:pt idx="387">
                  <c:v>37783</c:v>
                </c:pt>
                <c:pt idx="388">
                  <c:v>37784</c:v>
                </c:pt>
                <c:pt idx="389">
                  <c:v>37785</c:v>
                </c:pt>
                <c:pt idx="390">
                  <c:v>37788</c:v>
                </c:pt>
                <c:pt idx="391">
                  <c:v>37789</c:v>
                </c:pt>
                <c:pt idx="392">
                  <c:v>37790</c:v>
                </c:pt>
                <c:pt idx="393">
                  <c:v>37791</c:v>
                </c:pt>
                <c:pt idx="394">
                  <c:v>37792</c:v>
                </c:pt>
                <c:pt idx="395">
                  <c:v>37795</c:v>
                </c:pt>
                <c:pt idx="396">
                  <c:v>37796</c:v>
                </c:pt>
                <c:pt idx="397">
                  <c:v>37797</c:v>
                </c:pt>
                <c:pt idx="398">
                  <c:v>37798</c:v>
                </c:pt>
                <c:pt idx="399">
                  <c:v>37799</c:v>
                </c:pt>
                <c:pt idx="400">
                  <c:v>37802</c:v>
                </c:pt>
                <c:pt idx="401">
                  <c:v>37803</c:v>
                </c:pt>
                <c:pt idx="402">
                  <c:v>37804</c:v>
                </c:pt>
                <c:pt idx="403">
                  <c:v>37805</c:v>
                </c:pt>
                <c:pt idx="404">
                  <c:v>37806</c:v>
                </c:pt>
                <c:pt idx="405">
                  <c:v>37809</c:v>
                </c:pt>
                <c:pt idx="406">
                  <c:v>37810</c:v>
                </c:pt>
                <c:pt idx="407">
                  <c:v>37811</c:v>
                </c:pt>
                <c:pt idx="408">
                  <c:v>37812</c:v>
                </c:pt>
                <c:pt idx="409">
                  <c:v>37813</c:v>
                </c:pt>
                <c:pt idx="410">
                  <c:v>37816</c:v>
                </c:pt>
                <c:pt idx="411">
                  <c:v>37817</c:v>
                </c:pt>
                <c:pt idx="412">
                  <c:v>37818</c:v>
                </c:pt>
                <c:pt idx="413">
                  <c:v>37819</c:v>
                </c:pt>
                <c:pt idx="414">
                  <c:v>37820</c:v>
                </c:pt>
                <c:pt idx="415">
                  <c:v>37823</c:v>
                </c:pt>
                <c:pt idx="416">
                  <c:v>37824</c:v>
                </c:pt>
                <c:pt idx="417">
                  <c:v>37825</c:v>
                </c:pt>
                <c:pt idx="418">
                  <c:v>37826</c:v>
                </c:pt>
                <c:pt idx="419">
                  <c:v>37827</c:v>
                </c:pt>
                <c:pt idx="420">
                  <c:v>37830</c:v>
                </c:pt>
                <c:pt idx="421">
                  <c:v>37831</c:v>
                </c:pt>
                <c:pt idx="422">
                  <c:v>37832</c:v>
                </c:pt>
                <c:pt idx="423">
                  <c:v>37833</c:v>
                </c:pt>
                <c:pt idx="424">
                  <c:v>37834</c:v>
                </c:pt>
                <c:pt idx="425">
                  <c:v>37837</c:v>
                </c:pt>
                <c:pt idx="426">
                  <c:v>37838</c:v>
                </c:pt>
                <c:pt idx="427">
                  <c:v>37839</c:v>
                </c:pt>
                <c:pt idx="428">
                  <c:v>37840</c:v>
                </c:pt>
                <c:pt idx="429">
                  <c:v>37841</c:v>
                </c:pt>
                <c:pt idx="430">
                  <c:v>37844</c:v>
                </c:pt>
                <c:pt idx="431">
                  <c:v>37845</c:v>
                </c:pt>
                <c:pt idx="432">
                  <c:v>37846</c:v>
                </c:pt>
                <c:pt idx="433">
                  <c:v>37847</c:v>
                </c:pt>
                <c:pt idx="434">
                  <c:v>37848</c:v>
                </c:pt>
                <c:pt idx="435">
                  <c:v>37851</c:v>
                </c:pt>
                <c:pt idx="436">
                  <c:v>37852</c:v>
                </c:pt>
                <c:pt idx="437">
                  <c:v>37853</c:v>
                </c:pt>
                <c:pt idx="438">
                  <c:v>37854</c:v>
                </c:pt>
                <c:pt idx="439">
                  <c:v>37855</c:v>
                </c:pt>
                <c:pt idx="440">
                  <c:v>37859</c:v>
                </c:pt>
                <c:pt idx="441">
                  <c:v>37860</c:v>
                </c:pt>
                <c:pt idx="442">
                  <c:v>37861</c:v>
                </c:pt>
                <c:pt idx="443">
                  <c:v>37862</c:v>
                </c:pt>
                <c:pt idx="444">
                  <c:v>37865</c:v>
                </c:pt>
                <c:pt idx="445">
                  <c:v>37866</c:v>
                </c:pt>
                <c:pt idx="446">
                  <c:v>37867</c:v>
                </c:pt>
                <c:pt idx="447">
                  <c:v>37868</c:v>
                </c:pt>
                <c:pt idx="448">
                  <c:v>37869</c:v>
                </c:pt>
                <c:pt idx="449">
                  <c:v>37872</c:v>
                </c:pt>
                <c:pt idx="450">
                  <c:v>37873</c:v>
                </c:pt>
                <c:pt idx="451">
                  <c:v>37874</c:v>
                </c:pt>
                <c:pt idx="452">
                  <c:v>37875</c:v>
                </c:pt>
                <c:pt idx="453">
                  <c:v>37876</c:v>
                </c:pt>
                <c:pt idx="454">
                  <c:v>37879</c:v>
                </c:pt>
                <c:pt idx="455">
                  <c:v>37880</c:v>
                </c:pt>
                <c:pt idx="456">
                  <c:v>37881</c:v>
                </c:pt>
                <c:pt idx="457">
                  <c:v>37882</c:v>
                </c:pt>
                <c:pt idx="458">
                  <c:v>37883</c:v>
                </c:pt>
                <c:pt idx="459">
                  <c:v>37886</c:v>
                </c:pt>
                <c:pt idx="460">
                  <c:v>37887</c:v>
                </c:pt>
                <c:pt idx="461">
                  <c:v>37888</c:v>
                </c:pt>
                <c:pt idx="462">
                  <c:v>37889</c:v>
                </c:pt>
                <c:pt idx="463">
                  <c:v>37890</c:v>
                </c:pt>
                <c:pt idx="464">
                  <c:v>37893</c:v>
                </c:pt>
                <c:pt idx="465">
                  <c:v>37894</c:v>
                </c:pt>
                <c:pt idx="466">
                  <c:v>37895</c:v>
                </c:pt>
                <c:pt idx="467">
                  <c:v>37896</c:v>
                </c:pt>
                <c:pt idx="468">
                  <c:v>37897</c:v>
                </c:pt>
                <c:pt idx="469">
                  <c:v>37900</c:v>
                </c:pt>
                <c:pt idx="470">
                  <c:v>37901</c:v>
                </c:pt>
                <c:pt idx="471">
                  <c:v>37902</c:v>
                </c:pt>
                <c:pt idx="472">
                  <c:v>37903</c:v>
                </c:pt>
                <c:pt idx="473">
                  <c:v>37904</c:v>
                </c:pt>
                <c:pt idx="474">
                  <c:v>37907</c:v>
                </c:pt>
                <c:pt idx="475">
                  <c:v>37908</c:v>
                </c:pt>
                <c:pt idx="476">
                  <c:v>37909</c:v>
                </c:pt>
                <c:pt idx="477">
                  <c:v>37910</c:v>
                </c:pt>
                <c:pt idx="478">
                  <c:v>37911</c:v>
                </c:pt>
                <c:pt idx="479">
                  <c:v>37914</c:v>
                </c:pt>
                <c:pt idx="480">
                  <c:v>37915</c:v>
                </c:pt>
                <c:pt idx="481">
                  <c:v>37916</c:v>
                </c:pt>
                <c:pt idx="482">
                  <c:v>37917</c:v>
                </c:pt>
                <c:pt idx="483">
                  <c:v>37918</c:v>
                </c:pt>
                <c:pt idx="484">
                  <c:v>37921</c:v>
                </c:pt>
                <c:pt idx="485">
                  <c:v>37922</c:v>
                </c:pt>
                <c:pt idx="486">
                  <c:v>37923</c:v>
                </c:pt>
                <c:pt idx="487">
                  <c:v>37924</c:v>
                </c:pt>
                <c:pt idx="488">
                  <c:v>37925</c:v>
                </c:pt>
                <c:pt idx="489">
                  <c:v>37928</c:v>
                </c:pt>
                <c:pt idx="490">
                  <c:v>37929</c:v>
                </c:pt>
                <c:pt idx="491">
                  <c:v>37930</c:v>
                </c:pt>
                <c:pt idx="492">
                  <c:v>37931</c:v>
                </c:pt>
                <c:pt idx="493">
                  <c:v>37932</c:v>
                </c:pt>
                <c:pt idx="494">
                  <c:v>37935</c:v>
                </c:pt>
                <c:pt idx="495">
                  <c:v>37936</c:v>
                </c:pt>
                <c:pt idx="496">
                  <c:v>37937</c:v>
                </c:pt>
                <c:pt idx="497">
                  <c:v>37938</c:v>
                </c:pt>
                <c:pt idx="498">
                  <c:v>37939</c:v>
                </c:pt>
                <c:pt idx="499">
                  <c:v>37942</c:v>
                </c:pt>
                <c:pt idx="500">
                  <c:v>37943</c:v>
                </c:pt>
                <c:pt idx="501">
                  <c:v>37944</c:v>
                </c:pt>
                <c:pt idx="502">
                  <c:v>37945</c:v>
                </c:pt>
                <c:pt idx="503">
                  <c:v>37946</c:v>
                </c:pt>
                <c:pt idx="504">
                  <c:v>37949</c:v>
                </c:pt>
                <c:pt idx="505">
                  <c:v>37950</c:v>
                </c:pt>
                <c:pt idx="506">
                  <c:v>37951</c:v>
                </c:pt>
                <c:pt idx="507">
                  <c:v>37952</c:v>
                </c:pt>
                <c:pt idx="508">
                  <c:v>37953</c:v>
                </c:pt>
                <c:pt idx="509">
                  <c:v>37956</c:v>
                </c:pt>
                <c:pt idx="510">
                  <c:v>37957</c:v>
                </c:pt>
                <c:pt idx="511">
                  <c:v>37958</c:v>
                </c:pt>
                <c:pt idx="512">
                  <c:v>37959</c:v>
                </c:pt>
                <c:pt idx="513">
                  <c:v>37960</c:v>
                </c:pt>
                <c:pt idx="514">
                  <c:v>37963</c:v>
                </c:pt>
                <c:pt idx="515">
                  <c:v>37964</c:v>
                </c:pt>
                <c:pt idx="516">
                  <c:v>37965</c:v>
                </c:pt>
                <c:pt idx="517">
                  <c:v>37966</c:v>
                </c:pt>
                <c:pt idx="518">
                  <c:v>37967</c:v>
                </c:pt>
                <c:pt idx="519">
                  <c:v>37970</c:v>
                </c:pt>
                <c:pt idx="520">
                  <c:v>37971</c:v>
                </c:pt>
                <c:pt idx="521">
                  <c:v>37972</c:v>
                </c:pt>
                <c:pt idx="522">
                  <c:v>37973</c:v>
                </c:pt>
                <c:pt idx="523">
                  <c:v>37974</c:v>
                </c:pt>
                <c:pt idx="524">
                  <c:v>37977</c:v>
                </c:pt>
                <c:pt idx="525">
                  <c:v>37978</c:v>
                </c:pt>
                <c:pt idx="526">
                  <c:v>37979</c:v>
                </c:pt>
                <c:pt idx="527">
                  <c:v>37981</c:v>
                </c:pt>
                <c:pt idx="528">
                  <c:v>37984</c:v>
                </c:pt>
                <c:pt idx="529">
                  <c:v>37985</c:v>
                </c:pt>
                <c:pt idx="530">
                  <c:v>37986</c:v>
                </c:pt>
                <c:pt idx="531">
                  <c:v>37988</c:v>
                </c:pt>
                <c:pt idx="532">
                  <c:v>37991</c:v>
                </c:pt>
                <c:pt idx="533">
                  <c:v>37992</c:v>
                </c:pt>
                <c:pt idx="534">
                  <c:v>37993</c:v>
                </c:pt>
                <c:pt idx="535">
                  <c:v>37994</c:v>
                </c:pt>
                <c:pt idx="536">
                  <c:v>37995</c:v>
                </c:pt>
                <c:pt idx="537">
                  <c:v>37998</c:v>
                </c:pt>
                <c:pt idx="538">
                  <c:v>37999</c:v>
                </c:pt>
                <c:pt idx="539">
                  <c:v>38000</c:v>
                </c:pt>
                <c:pt idx="540">
                  <c:v>38001</c:v>
                </c:pt>
                <c:pt idx="541">
                  <c:v>38002</c:v>
                </c:pt>
                <c:pt idx="542">
                  <c:v>38005</c:v>
                </c:pt>
                <c:pt idx="543">
                  <c:v>38006</c:v>
                </c:pt>
                <c:pt idx="544">
                  <c:v>38007</c:v>
                </c:pt>
                <c:pt idx="545">
                  <c:v>38008</c:v>
                </c:pt>
                <c:pt idx="546">
                  <c:v>38009</c:v>
                </c:pt>
                <c:pt idx="547">
                  <c:v>38012</c:v>
                </c:pt>
                <c:pt idx="548">
                  <c:v>38013</c:v>
                </c:pt>
                <c:pt idx="549">
                  <c:v>38014</c:v>
                </c:pt>
                <c:pt idx="550">
                  <c:v>38015</c:v>
                </c:pt>
                <c:pt idx="551">
                  <c:v>38016</c:v>
                </c:pt>
                <c:pt idx="552">
                  <c:v>38019</c:v>
                </c:pt>
                <c:pt idx="553">
                  <c:v>38020</c:v>
                </c:pt>
                <c:pt idx="554">
                  <c:v>38021</c:v>
                </c:pt>
                <c:pt idx="555">
                  <c:v>38022</c:v>
                </c:pt>
                <c:pt idx="556">
                  <c:v>38023</c:v>
                </c:pt>
                <c:pt idx="557">
                  <c:v>38026</c:v>
                </c:pt>
                <c:pt idx="558">
                  <c:v>38027</c:v>
                </c:pt>
                <c:pt idx="559">
                  <c:v>38028</c:v>
                </c:pt>
                <c:pt idx="560">
                  <c:v>38029</c:v>
                </c:pt>
                <c:pt idx="561">
                  <c:v>38030</c:v>
                </c:pt>
                <c:pt idx="562">
                  <c:v>38033</c:v>
                </c:pt>
                <c:pt idx="563">
                  <c:v>38034</c:v>
                </c:pt>
                <c:pt idx="564">
                  <c:v>38035</c:v>
                </c:pt>
                <c:pt idx="565">
                  <c:v>38036</c:v>
                </c:pt>
                <c:pt idx="566">
                  <c:v>38037</c:v>
                </c:pt>
                <c:pt idx="567">
                  <c:v>38040</c:v>
                </c:pt>
                <c:pt idx="568">
                  <c:v>38041</c:v>
                </c:pt>
                <c:pt idx="569">
                  <c:v>38042</c:v>
                </c:pt>
                <c:pt idx="570">
                  <c:v>38043</c:v>
                </c:pt>
                <c:pt idx="571">
                  <c:v>38044</c:v>
                </c:pt>
                <c:pt idx="572">
                  <c:v>38047</c:v>
                </c:pt>
                <c:pt idx="573">
                  <c:v>38048</c:v>
                </c:pt>
                <c:pt idx="574">
                  <c:v>38049</c:v>
                </c:pt>
                <c:pt idx="575">
                  <c:v>38050</c:v>
                </c:pt>
                <c:pt idx="576">
                  <c:v>38051</c:v>
                </c:pt>
                <c:pt idx="577">
                  <c:v>38054</c:v>
                </c:pt>
                <c:pt idx="578">
                  <c:v>38055</c:v>
                </c:pt>
                <c:pt idx="579">
                  <c:v>38056</c:v>
                </c:pt>
                <c:pt idx="580">
                  <c:v>38057</c:v>
                </c:pt>
                <c:pt idx="581">
                  <c:v>38058</c:v>
                </c:pt>
                <c:pt idx="582">
                  <c:v>38061</c:v>
                </c:pt>
                <c:pt idx="583">
                  <c:v>38062</c:v>
                </c:pt>
                <c:pt idx="584">
                  <c:v>38063</c:v>
                </c:pt>
                <c:pt idx="585">
                  <c:v>38064</c:v>
                </c:pt>
                <c:pt idx="586">
                  <c:v>38065</c:v>
                </c:pt>
                <c:pt idx="587">
                  <c:v>38068</c:v>
                </c:pt>
                <c:pt idx="588">
                  <c:v>38069</c:v>
                </c:pt>
                <c:pt idx="589">
                  <c:v>38070</c:v>
                </c:pt>
                <c:pt idx="590">
                  <c:v>38071</c:v>
                </c:pt>
                <c:pt idx="591">
                  <c:v>38072</c:v>
                </c:pt>
                <c:pt idx="592">
                  <c:v>38075</c:v>
                </c:pt>
                <c:pt idx="593">
                  <c:v>38076</c:v>
                </c:pt>
                <c:pt idx="594">
                  <c:v>38077</c:v>
                </c:pt>
                <c:pt idx="595">
                  <c:v>38078</c:v>
                </c:pt>
                <c:pt idx="596">
                  <c:v>38079</c:v>
                </c:pt>
                <c:pt idx="597">
                  <c:v>38082</c:v>
                </c:pt>
                <c:pt idx="598">
                  <c:v>38083</c:v>
                </c:pt>
                <c:pt idx="599">
                  <c:v>38084</c:v>
                </c:pt>
                <c:pt idx="600">
                  <c:v>38085</c:v>
                </c:pt>
                <c:pt idx="601">
                  <c:v>38090</c:v>
                </c:pt>
                <c:pt idx="602">
                  <c:v>38091</c:v>
                </c:pt>
                <c:pt idx="603">
                  <c:v>38092</c:v>
                </c:pt>
                <c:pt idx="604">
                  <c:v>38093</c:v>
                </c:pt>
                <c:pt idx="605">
                  <c:v>38096</c:v>
                </c:pt>
                <c:pt idx="606">
                  <c:v>38097</c:v>
                </c:pt>
                <c:pt idx="607">
                  <c:v>38098</c:v>
                </c:pt>
                <c:pt idx="608">
                  <c:v>38099</c:v>
                </c:pt>
                <c:pt idx="609">
                  <c:v>38100</c:v>
                </c:pt>
                <c:pt idx="610">
                  <c:v>38103</c:v>
                </c:pt>
                <c:pt idx="611">
                  <c:v>38104</c:v>
                </c:pt>
                <c:pt idx="612">
                  <c:v>38105</c:v>
                </c:pt>
                <c:pt idx="613">
                  <c:v>38106</c:v>
                </c:pt>
                <c:pt idx="614">
                  <c:v>38107</c:v>
                </c:pt>
                <c:pt idx="615">
                  <c:v>38111</c:v>
                </c:pt>
                <c:pt idx="616">
                  <c:v>38112</c:v>
                </c:pt>
                <c:pt idx="617">
                  <c:v>38113</c:v>
                </c:pt>
                <c:pt idx="618">
                  <c:v>38114</c:v>
                </c:pt>
                <c:pt idx="619">
                  <c:v>38117</c:v>
                </c:pt>
                <c:pt idx="620">
                  <c:v>38118</c:v>
                </c:pt>
                <c:pt idx="621">
                  <c:v>38119</c:v>
                </c:pt>
                <c:pt idx="622">
                  <c:v>38120</c:v>
                </c:pt>
                <c:pt idx="623">
                  <c:v>38121</c:v>
                </c:pt>
                <c:pt idx="624">
                  <c:v>38124</c:v>
                </c:pt>
                <c:pt idx="625">
                  <c:v>38125</c:v>
                </c:pt>
                <c:pt idx="626">
                  <c:v>38126</c:v>
                </c:pt>
                <c:pt idx="627">
                  <c:v>38127</c:v>
                </c:pt>
                <c:pt idx="628">
                  <c:v>38128</c:v>
                </c:pt>
                <c:pt idx="629">
                  <c:v>38131</c:v>
                </c:pt>
                <c:pt idx="630">
                  <c:v>38132</c:v>
                </c:pt>
                <c:pt idx="631">
                  <c:v>38133</c:v>
                </c:pt>
                <c:pt idx="632">
                  <c:v>38134</c:v>
                </c:pt>
                <c:pt idx="633">
                  <c:v>38135</c:v>
                </c:pt>
                <c:pt idx="634">
                  <c:v>38139</c:v>
                </c:pt>
                <c:pt idx="635">
                  <c:v>38140</c:v>
                </c:pt>
                <c:pt idx="636">
                  <c:v>38141</c:v>
                </c:pt>
                <c:pt idx="637">
                  <c:v>38142</c:v>
                </c:pt>
                <c:pt idx="638">
                  <c:v>38145</c:v>
                </c:pt>
                <c:pt idx="639">
                  <c:v>38146</c:v>
                </c:pt>
                <c:pt idx="640">
                  <c:v>38147</c:v>
                </c:pt>
                <c:pt idx="641">
                  <c:v>38148</c:v>
                </c:pt>
                <c:pt idx="642">
                  <c:v>38149</c:v>
                </c:pt>
                <c:pt idx="643">
                  <c:v>38152</c:v>
                </c:pt>
                <c:pt idx="644">
                  <c:v>38153</c:v>
                </c:pt>
                <c:pt idx="645">
                  <c:v>38154</c:v>
                </c:pt>
                <c:pt idx="646">
                  <c:v>38155</c:v>
                </c:pt>
                <c:pt idx="647">
                  <c:v>38156</c:v>
                </c:pt>
                <c:pt idx="648">
                  <c:v>38159</c:v>
                </c:pt>
                <c:pt idx="649">
                  <c:v>38160</c:v>
                </c:pt>
                <c:pt idx="650">
                  <c:v>38161</c:v>
                </c:pt>
                <c:pt idx="651">
                  <c:v>38162</c:v>
                </c:pt>
                <c:pt idx="652">
                  <c:v>38163</c:v>
                </c:pt>
                <c:pt idx="653">
                  <c:v>38166</c:v>
                </c:pt>
                <c:pt idx="654">
                  <c:v>38167</c:v>
                </c:pt>
                <c:pt idx="655">
                  <c:v>38168</c:v>
                </c:pt>
                <c:pt idx="656">
                  <c:v>38169</c:v>
                </c:pt>
                <c:pt idx="657">
                  <c:v>38170</c:v>
                </c:pt>
                <c:pt idx="658">
                  <c:v>38173</c:v>
                </c:pt>
                <c:pt idx="659">
                  <c:v>38174</c:v>
                </c:pt>
                <c:pt idx="660">
                  <c:v>38175</c:v>
                </c:pt>
                <c:pt idx="661">
                  <c:v>38176</c:v>
                </c:pt>
                <c:pt idx="662">
                  <c:v>38177</c:v>
                </c:pt>
                <c:pt idx="663">
                  <c:v>38180</c:v>
                </c:pt>
                <c:pt idx="664">
                  <c:v>38181</c:v>
                </c:pt>
                <c:pt idx="665">
                  <c:v>38182</c:v>
                </c:pt>
                <c:pt idx="666">
                  <c:v>38183</c:v>
                </c:pt>
                <c:pt idx="667">
                  <c:v>38184</c:v>
                </c:pt>
                <c:pt idx="668">
                  <c:v>38187</c:v>
                </c:pt>
                <c:pt idx="669">
                  <c:v>38188</c:v>
                </c:pt>
                <c:pt idx="670">
                  <c:v>38189</c:v>
                </c:pt>
                <c:pt idx="671">
                  <c:v>38190</c:v>
                </c:pt>
                <c:pt idx="672">
                  <c:v>38191</c:v>
                </c:pt>
                <c:pt idx="673">
                  <c:v>38194</c:v>
                </c:pt>
                <c:pt idx="674">
                  <c:v>38195</c:v>
                </c:pt>
                <c:pt idx="675">
                  <c:v>38196</c:v>
                </c:pt>
                <c:pt idx="676">
                  <c:v>38197</c:v>
                </c:pt>
                <c:pt idx="677">
                  <c:v>38198</c:v>
                </c:pt>
                <c:pt idx="678">
                  <c:v>38201</c:v>
                </c:pt>
                <c:pt idx="679">
                  <c:v>38202</c:v>
                </c:pt>
                <c:pt idx="680">
                  <c:v>38203</c:v>
                </c:pt>
                <c:pt idx="681">
                  <c:v>38204</c:v>
                </c:pt>
                <c:pt idx="682">
                  <c:v>38205</c:v>
                </c:pt>
                <c:pt idx="683">
                  <c:v>38208</c:v>
                </c:pt>
                <c:pt idx="684">
                  <c:v>38209</c:v>
                </c:pt>
                <c:pt idx="685">
                  <c:v>38210</c:v>
                </c:pt>
                <c:pt idx="686">
                  <c:v>38211</c:v>
                </c:pt>
                <c:pt idx="687">
                  <c:v>38212</c:v>
                </c:pt>
                <c:pt idx="688">
                  <c:v>38215</c:v>
                </c:pt>
                <c:pt idx="689">
                  <c:v>38216</c:v>
                </c:pt>
                <c:pt idx="690">
                  <c:v>38217</c:v>
                </c:pt>
                <c:pt idx="691">
                  <c:v>38218</c:v>
                </c:pt>
                <c:pt idx="692">
                  <c:v>38219</c:v>
                </c:pt>
                <c:pt idx="693">
                  <c:v>38222</c:v>
                </c:pt>
                <c:pt idx="694">
                  <c:v>38223</c:v>
                </c:pt>
                <c:pt idx="695">
                  <c:v>38224</c:v>
                </c:pt>
                <c:pt idx="696">
                  <c:v>38225</c:v>
                </c:pt>
                <c:pt idx="697">
                  <c:v>38226</c:v>
                </c:pt>
                <c:pt idx="698">
                  <c:v>38230</c:v>
                </c:pt>
                <c:pt idx="699">
                  <c:v>38231</c:v>
                </c:pt>
                <c:pt idx="700">
                  <c:v>38232</c:v>
                </c:pt>
                <c:pt idx="701">
                  <c:v>38233</c:v>
                </c:pt>
                <c:pt idx="702">
                  <c:v>38236</c:v>
                </c:pt>
                <c:pt idx="703">
                  <c:v>38237</c:v>
                </c:pt>
                <c:pt idx="704">
                  <c:v>38238</c:v>
                </c:pt>
                <c:pt idx="705">
                  <c:v>38239</c:v>
                </c:pt>
                <c:pt idx="706">
                  <c:v>38240</c:v>
                </c:pt>
                <c:pt idx="707">
                  <c:v>38243</c:v>
                </c:pt>
                <c:pt idx="708">
                  <c:v>38244</c:v>
                </c:pt>
                <c:pt idx="709">
                  <c:v>38245</c:v>
                </c:pt>
                <c:pt idx="710">
                  <c:v>38246</c:v>
                </c:pt>
                <c:pt idx="711">
                  <c:v>38247</c:v>
                </c:pt>
                <c:pt idx="712">
                  <c:v>38250</c:v>
                </c:pt>
                <c:pt idx="713">
                  <c:v>38251</c:v>
                </c:pt>
                <c:pt idx="714">
                  <c:v>38252</c:v>
                </c:pt>
                <c:pt idx="715">
                  <c:v>38253</c:v>
                </c:pt>
                <c:pt idx="716">
                  <c:v>38254</c:v>
                </c:pt>
                <c:pt idx="717">
                  <c:v>38257</c:v>
                </c:pt>
                <c:pt idx="718">
                  <c:v>38258</c:v>
                </c:pt>
                <c:pt idx="719">
                  <c:v>38259</c:v>
                </c:pt>
                <c:pt idx="720">
                  <c:v>38260</c:v>
                </c:pt>
                <c:pt idx="721">
                  <c:v>38261</c:v>
                </c:pt>
                <c:pt idx="722">
                  <c:v>38264</c:v>
                </c:pt>
                <c:pt idx="723">
                  <c:v>38265</c:v>
                </c:pt>
                <c:pt idx="724">
                  <c:v>38266</c:v>
                </c:pt>
                <c:pt idx="725">
                  <c:v>38267</c:v>
                </c:pt>
                <c:pt idx="726">
                  <c:v>38268</c:v>
                </c:pt>
                <c:pt idx="727">
                  <c:v>38271</c:v>
                </c:pt>
                <c:pt idx="728">
                  <c:v>38272</c:v>
                </c:pt>
                <c:pt idx="729">
                  <c:v>38273</c:v>
                </c:pt>
                <c:pt idx="730">
                  <c:v>38274</c:v>
                </c:pt>
                <c:pt idx="731">
                  <c:v>38275</c:v>
                </c:pt>
                <c:pt idx="732">
                  <c:v>38278</c:v>
                </c:pt>
                <c:pt idx="733">
                  <c:v>38279</c:v>
                </c:pt>
                <c:pt idx="734">
                  <c:v>38280</c:v>
                </c:pt>
                <c:pt idx="735">
                  <c:v>38281</c:v>
                </c:pt>
                <c:pt idx="736">
                  <c:v>38282</c:v>
                </c:pt>
                <c:pt idx="737">
                  <c:v>38285</c:v>
                </c:pt>
                <c:pt idx="738">
                  <c:v>38286</c:v>
                </c:pt>
                <c:pt idx="739">
                  <c:v>38287</c:v>
                </c:pt>
                <c:pt idx="740">
                  <c:v>38288</c:v>
                </c:pt>
                <c:pt idx="741">
                  <c:v>38289</c:v>
                </c:pt>
                <c:pt idx="742">
                  <c:v>38292</c:v>
                </c:pt>
                <c:pt idx="743">
                  <c:v>38293</c:v>
                </c:pt>
                <c:pt idx="744">
                  <c:v>38294</c:v>
                </c:pt>
                <c:pt idx="745">
                  <c:v>38295</c:v>
                </c:pt>
                <c:pt idx="746">
                  <c:v>38296</c:v>
                </c:pt>
                <c:pt idx="747">
                  <c:v>38299</c:v>
                </c:pt>
                <c:pt idx="748">
                  <c:v>38300</c:v>
                </c:pt>
                <c:pt idx="749">
                  <c:v>38301</c:v>
                </c:pt>
                <c:pt idx="750">
                  <c:v>38302</c:v>
                </c:pt>
                <c:pt idx="751">
                  <c:v>38303</c:v>
                </c:pt>
                <c:pt idx="752">
                  <c:v>38306</c:v>
                </c:pt>
                <c:pt idx="753">
                  <c:v>38307</c:v>
                </c:pt>
                <c:pt idx="754">
                  <c:v>38308</c:v>
                </c:pt>
                <c:pt idx="755">
                  <c:v>38309</c:v>
                </c:pt>
                <c:pt idx="756">
                  <c:v>38310</c:v>
                </c:pt>
                <c:pt idx="757">
                  <c:v>38313</c:v>
                </c:pt>
                <c:pt idx="758">
                  <c:v>38314</c:v>
                </c:pt>
                <c:pt idx="759">
                  <c:v>38315</c:v>
                </c:pt>
                <c:pt idx="760">
                  <c:v>38316</c:v>
                </c:pt>
                <c:pt idx="761">
                  <c:v>38317</c:v>
                </c:pt>
                <c:pt idx="762">
                  <c:v>38320</c:v>
                </c:pt>
                <c:pt idx="763">
                  <c:v>38321</c:v>
                </c:pt>
                <c:pt idx="764">
                  <c:v>38322</c:v>
                </c:pt>
                <c:pt idx="765">
                  <c:v>38323</c:v>
                </c:pt>
                <c:pt idx="766">
                  <c:v>38324</c:v>
                </c:pt>
                <c:pt idx="767">
                  <c:v>38327</c:v>
                </c:pt>
                <c:pt idx="768">
                  <c:v>38328</c:v>
                </c:pt>
                <c:pt idx="769">
                  <c:v>38329</c:v>
                </c:pt>
                <c:pt idx="770">
                  <c:v>38330</c:v>
                </c:pt>
                <c:pt idx="771">
                  <c:v>38331</c:v>
                </c:pt>
                <c:pt idx="772">
                  <c:v>38334</c:v>
                </c:pt>
                <c:pt idx="773">
                  <c:v>38335</c:v>
                </c:pt>
                <c:pt idx="774">
                  <c:v>38336</c:v>
                </c:pt>
                <c:pt idx="775">
                  <c:v>38337</c:v>
                </c:pt>
                <c:pt idx="776">
                  <c:v>38338</c:v>
                </c:pt>
                <c:pt idx="777">
                  <c:v>38341</c:v>
                </c:pt>
                <c:pt idx="778">
                  <c:v>38342</c:v>
                </c:pt>
                <c:pt idx="779">
                  <c:v>38343</c:v>
                </c:pt>
                <c:pt idx="780">
                  <c:v>38344</c:v>
                </c:pt>
                <c:pt idx="781">
                  <c:v>38345</c:v>
                </c:pt>
                <c:pt idx="782">
                  <c:v>38350</c:v>
                </c:pt>
                <c:pt idx="783">
                  <c:v>38351</c:v>
                </c:pt>
                <c:pt idx="784">
                  <c:v>38352</c:v>
                </c:pt>
                <c:pt idx="785">
                  <c:v>38356</c:v>
                </c:pt>
                <c:pt idx="786">
                  <c:v>38357</c:v>
                </c:pt>
                <c:pt idx="787">
                  <c:v>38358</c:v>
                </c:pt>
                <c:pt idx="788">
                  <c:v>38359</c:v>
                </c:pt>
                <c:pt idx="789">
                  <c:v>38362</c:v>
                </c:pt>
                <c:pt idx="790">
                  <c:v>38363</c:v>
                </c:pt>
                <c:pt idx="791">
                  <c:v>38364</c:v>
                </c:pt>
                <c:pt idx="792">
                  <c:v>38365</c:v>
                </c:pt>
                <c:pt idx="793">
                  <c:v>38366</c:v>
                </c:pt>
                <c:pt idx="794">
                  <c:v>38369</c:v>
                </c:pt>
                <c:pt idx="795">
                  <c:v>38370</c:v>
                </c:pt>
                <c:pt idx="796">
                  <c:v>38371</c:v>
                </c:pt>
                <c:pt idx="797">
                  <c:v>38372</c:v>
                </c:pt>
                <c:pt idx="798">
                  <c:v>38373</c:v>
                </c:pt>
                <c:pt idx="799">
                  <c:v>38376</c:v>
                </c:pt>
                <c:pt idx="800">
                  <c:v>38377</c:v>
                </c:pt>
                <c:pt idx="801">
                  <c:v>38378</c:v>
                </c:pt>
                <c:pt idx="802">
                  <c:v>38379</c:v>
                </c:pt>
                <c:pt idx="803">
                  <c:v>38380</c:v>
                </c:pt>
                <c:pt idx="804">
                  <c:v>38383</c:v>
                </c:pt>
                <c:pt idx="805">
                  <c:v>38384</c:v>
                </c:pt>
                <c:pt idx="806">
                  <c:v>38385</c:v>
                </c:pt>
                <c:pt idx="807">
                  <c:v>38386</c:v>
                </c:pt>
                <c:pt idx="808">
                  <c:v>38387</c:v>
                </c:pt>
                <c:pt idx="809">
                  <c:v>38390</c:v>
                </c:pt>
                <c:pt idx="810">
                  <c:v>38391</c:v>
                </c:pt>
                <c:pt idx="811">
                  <c:v>38392</c:v>
                </c:pt>
                <c:pt idx="812">
                  <c:v>38393</c:v>
                </c:pt>
                <c:pt idx="813">
                  <c:v>38394</c:v>
                </c:pt>
                <c:pt idx="814">
                  <c:v>38397</c:v>
                </c:pt>
                <c:pt idx="815">
                  <c:v>38398</c:v>
                </c:pt>
                <c:pt idx="816">
                  <c:v>38399</c:v>
                </c:pt>
                <c:pt idx="817">
                  <c:v>38400</c:v>
                </c:pt>
                <c:pt idx="818">
                  <c:v>38401</c:v>
                </c:pt>
                <c:pt idx="819">
                  <c:v>38404</c:v>
                </c:pt>
                <c:pt idx="820">
                  <c:v>38405</c:v>
                </c:pt>
                <c:pt idx="821">
                  <c:v>38406</c:v>
                </c:pt>
                <c:pt idx="822">
                  <c:v>38407</c:v>
                </c:pt>
                <c:pt idx="823">
                  <c:v>38408</c:v>
                </c:pt>
                <c:pt idx="824">
                  <c:v>38411</c:v>
                </c:pt>
                <c:pt idx="825">
                  <c:v>38412</c:v>
                </c:pt>
                <c:pt idx="826">
                  <c:v>38413</c:v>
                </c:pt>
                <c:pt idx="827">
                  <c:v>38414</c:v>
                </c:pt>
                <c:pt idx="828">
                  <c:v>38415</c:v>
                </c:pt>
                <c:pt idx="829">
                  <c:v>38418</c:v>
                </c:pt>
                <c:pt idx="830">
                  <c:v>38419</c:v>
                </c:pt>
                <c:pt idx="831">
                  <c:v>38420</c:v>
                </c:pt>
                <c:pt idx="832">
                  <c:v>38421</c:v>
                </c:pt>
                <c:pt idx="833">
                  <c:v>38422</c:v>
                </c:pt>
                <c:pt idx="834">
                  <c:v>38425</c:v>
                </c:pt>
                <c:pt idx="835">
                  <c:v>38426</c:v>
                </c:pt>
                <c:pt idx="836">
                  <c:v>38427</c:v>
                </c:pt>
                <c:pt idx="837">
                  <c:v>38428</c:v>
                </c:pt>
                <c:pt idx="838">
                  <c:v>38429</c:v>
                </c:pt>
                <c:pt idx="839">
                  <c:v>38432</c:v>
                </c:pt>
                <c:pt idx="840">
                  <c:v>38433</c:v>
                </c:pt>
                <c:pt idx="841">
                  <c:v>38434</c:v>
                </c:pt>
                <c:pt idx="842">
                  <c:v>38435</c:v>
                </c:pt>
                <c:pt idx="843">
                  <c:v>38440</c:v>
                </c:pt>
                <c:pt idx="844">
                  <c:v>38441</c:v>
                </c:pt>
                <c:pt idx="845">
                  <c:v>38442</c:v>
                </c:pt>
                <c:pt idx="846">
                  <c:v>38443</c:v>
                </c:pt>
                <c:pt idx="847">
                  <c:v>38446</c:v>
                </c:pt>
                <c:pt idx="848">
                  <c:v>38447</c:v>
                </c:pt>
                <c:pt idx="849">
                  <c:v>38448</c:v>
                </c:pt>
                <c:pt idx="850">
                  <c:v>38449</c:v>
                </c:pt>
                <c:pt idx="851">
                  <c:v>38450</c:v>
                </c:pt>
                <c:pt idx="852">
                  <c:v>38453</c:v>
                </c:pt>
                <c:pt idx="853">
                  <c:v>38454</c:v>
                </c:pt>
                <c:pt idx="854">
                  <c:v>38455</c:v>
                </c:pt>
                <c:pt idx="855">
                  <c:v>38456</c:v>
                </c:pt>
                <c:pt idx="856">
                  <c:v>38457</c:v>
                </c:pt>
                <c:pt idx="857">
                  <c:v>38460</c:v>
                </c:pt>
                <c:pt idx="858">
                  <c:v>38461</c:v>
                </c:pt>
                <c:pt idx="859">
                  <c:v>38462</c:v>
                </c:pt>
                <c:pt idx="860">
                  <c:v>38463</c:v>
                </c:pt>
                <c:pt idx="861">
                  <c:v>38464</c:v>
                </c:pt>
                <c:pt idx="862">
                  <c:v>38467</c:v>
                </c:pt>
                <c:pt idx="863">
                  <c:v>38468</c:v>
                </c:pt>
                <c:pt idx="864">
                  <c:v>38469</c:v>
                </c:pt>
                <c:pt idx="865">
                  <c:v>38470</c:v>
                </c:pt>
                <c:pt idx="866">
                  <c:v>38471</c:v>
                </c:pt>
                <c:pt idx="867">
                  <c:v>38475</c:v>
                </c:pt>
                <c:pt idx="868">
                  <c:v>38476</c:v>
                </c:pt>
                <c:pt idx="869">
                  <c:v>38477</c:v>
                </c:pt>
                <c:pt idx="870">
                  <c:v>38478</c:v>
                </c:pt>
                <c:pt idx="871">
                  <c:v>38481</c:v>
                </c:pt>
                <c:pt idx="872">
                  <c:v>38482</c:v>
                </c:pt>
                <c:pt idx="873">
                  <c:v>38483</c:v>
                </c:pt>
                <c:pt idx="874">
                  <c:v>38484</c:v>
                </c:pt>
                <c:pt idx="875">
                  <c:v>38485</c:v>
                </c:pt>
                <c:pt idx="876">
                  <c:v>38488</c:v>
                </c:pt>
                <c:pt idx="877">
                  <c:v>38489</c:v>
                </c:pt>
                <c:pt idx="878">
                  <c:v>38490</c:v>
                </c:pt>
                <c:pt idx="879">
                  <c:v>38491</c:v>
                </c:pt>
                <c:pt idx="880">
                  <c:v>38492</c:v>
                </c:pt>
                <c:pt idx="881">
                  <c:v>38495</c:v>
                </c:pt>
                <c:pt idx="882">
                  <c:v>38496</c:v>
                </c:pt>
                <c:pt idx="883">
                  <c:v>38497</c:v>
                </c:pt>
                <c:pt idx="884">
                  <c:v>38498</c:v>
                </c:pt>
                <c:pt idx="885">
                  <c:v>38499</c:v>
                </c:pt>
                <c:pt idx="886">
                  <c:v>38503</c:v>
                </c:pt>
                <c:pt idx="887">
                  <c:v>38504</c:v>
                </c:pt>
                <c:pt idx="888">
                  <c:v>38505</c:v>
                </c:pt>
                <c:pt idx="889">
                  <c:v>38506</c:v>
                </c:pt>
                <c:pt idx="890">
                  <c:v>38509</c:v>
                </c:pt>
                <c:pt idx="891">
                  <c:v>38510</c:v>
                </c:pt>
                <c:pt idx="892">
                  <c:v>38511</c:v>
                </c:pt>
                <c:pt idx="893">
                  <c:v>38512</c:v>
                </c:pt>
                <c:pt idx="894">
                  <c:v>38513</c:v>
                </c:pt>
                <c:pt idx="895">
                  <c:v>38516</c:v>
                </c:pt>
                <c:pt idx="896">
                  <c:v>38517</c:v>
                </c:pt>
                <c:pt idx="897">
                  <c:v>38518</c:v>
                </c:pt>
                <c:pt idx="898">
                  <c:v>38519</c:v>
                </c:pt>
                <c:pt idx="899">
                  <c:v>38520</c:v>
                </c:pt>
                <c:pt idx="900">
                  <c:v>38523</c:v>
                </c:pt>
                <c:pt idx="901">
                  <c:v>38524</c:v>
                </c:pt>
                <c:pt idx="902">
                  <c:v>38525</c:v>
                </c:pt>
                <c:pt idx="903">
                  <c:v>38526</c:v>
                </c:pt>
                <c:pt idx="904">
                  <c:v>38527</c:v>
                </c:pt>
                <c:pt idx="905">
                  <c:v>38530</c:v>
                </c:pt>
                <c:pt idx="906">
                  <c:v>38531</c:v>
                </c:pt>
                <c:pt idx="907">
                  <c:v>38532</c:v>
                </c:pt>
                <c:pt idx="908">
                  <c:v>38533</c:v>
                </c:pt>
                <c:pt idx="909">
                  <c:v>38534</c:v>
                </c:pt>
                <c:pt idx="910">
                  <c:v>38537</c:v>
                </c:pt>
                <c:pt idx="911">
                  <c:v>38538</c:v>
                </c:pt>
                <c:pt idx="912">
                  <c:v>38539</c:v>
                </c:pt>
                <c:pt idx="913">
                  <c:v>38540</c:v>
                </c:pt>
                <c:pt idx="914">
                  <c:v>38541</c:v>
                </c:pt>
                <c:pt idx="915">
                  <c:v>38544</c:v>
                </c:pt>
                <c:pt idx="916">
                  <c:v>38545</c:v>
                </c:pt>
                <c:pt idx="917">
                  <c:v>38546</c:v>
                </c:pt>
                <c:pt idx="918">
                  <c:v>38547</c:v>
                </c:pt>
                <c:pt idx="919">
                  <c:v>38548</c:v>
                </c:pt>
                <c:pt idx="920">
                  <c:v>38551</c:v>
                </c:pt>
                <c:pt idx="921">
                  <c:v>38552</c:v>
                </c:pt>
                <c:pt idx="922">
                  <c:v>38553</c:v>
                </c:pt>
                <c:pt idx="923">
                  <c:v>38554</c:v>
                </c:pt>
                <c:pt idx="924">
                  <c:v>38555</c:v>
                </c:pt>
                <c:pt idx="925">
                  <c:v>38558</c:v>
                </c:pt>
                <c:pt idx="926">
                  <c:v>38559</c:v>
                </c:pt>
                <c:pt idx="927">
                  <c:v>38560</c:v>
                </c:pt>
                <c:pt idx="928">
                  <c:v>38561</c:v>
                </c:pt>
                <c:pt idx="929">
                  <c:v>38562</c:v>
                </c:pt>
                <c:pt idx="930">
                  <c:v>38565</c:v>
                </c:pt>
                <c:pt idx="931">
                  <c:v>38566</c:v>
                </c:pt>
                <c:pt idx="932">
                  <c:v>38567</c:v>
                </c:pt>
                <c:pt idx="933">
                  <c:v>38568</c:v>
                </c:pt>
                <c:pt idx="934">
                  <c:v>38569</c:v>
                </c:pt>
                <c:pt idx="935">
                  <c:v>38572</c:v>
                </c:pt>
                <c:pt idx="936">
                  <c:v>38573</c:v>
                </c:pt>
                <c:pt idx="937">
                  <c:v>38574</c:v>
                </c:pt>
                <c:pt idx="938">
                  <c:v>38575</c:v>
                </c:pt>
                <c:pt idx="939">
                  <c:v>38576</c:v>
                </c:pt>
                <c:pt idx="940">
                  <c:v>38579</c:v>
                </c:pt>
                <c:pt idx="941">
                  <c:v>38580</c:v>
                </c:pt>
                <c:pt idx="942">
                  <c:v>38581</c:v>
                </c:pt>
                <c:pt idx="943">
                  <c:v>38582</c:v>
                </c:pt>
                <c:pt idx="944">
                  <c:v>38583</c:v>
                </c:pt>
                <c:pt idx="945">
                  <c:v>38586</c:v>
                </c:pt>
                <c:pt idx="946">
                  <c:v>38587</c:v>
                </c:pt>
                <c:pt idx="947">
                  <c:v>38588</c:v>
                </c:pt>
                <c:pt idx="948">
                  <c:v>38589</c:v>
                </c:pt>
                <c:pt idx="949">
                  <c:v>38590</c:v>
                </c:pt>
                <c:pt idx="950">
                  <c:v>38594</c:v>
                </c:pt>
                <c:pt idx="951">
                  <c:v>38595</c:v>
                </c:pt>
                <c:pt idx="952">
                  <c:v>38596</c:v>
                </c:pt>
                <c:pt idx="953">
                  <c:v>38597</c:v>
                </c:pt>
                <c:pt idx="954">
                  <c:v>38600</c:v>
                </c:pt>
                <c:pt idx="955">
                  <c:v>38601</c:v>
                </c:pt>
                <c:pt idx="956">
                  <c:v>38602</c:v>
                </c:pt>
                <c:pt idx="957">
                  <c:v>38603</c:v>
                </c:pt>
                <c:pt idx="958">
                  <c:v>38604</c:v>
                </c:pt>
                <c:pt idx="959">
                  <c:v>38607</c:v>
                </c:pt>
                <c:pt idx="960">
                  <c:v>38608</c:v>
                </c:pt>
                <c:pt idx="961">
                  <c:v>38609</c:v>
                </c:pt>
                <c:pt idx="962">
                  <c:v>38610</c:v>
                </c:pt>
                <c:pt idx="963">
                  <c:v>38611</c:v>
                </c:pt>
                <c:pt idx="964">
                  <c:v>38614</c:v>
                </c:pt>
                <c:pt idx="965">
                  <c:v>38615</c:v>
                </c:pt>
                <c:pt idx="966">
                  <c:v>38616</c:v>
                </c:pt>
                <c:pt idx="967">
                  <c:v>38617</c:v>
                </c:pt>
                <c:pt idx="968">
                  <c:v>38618</c:v>
                </c:pt>
                <c:pt idx="969">
                  <c:v>38621</c:v>
                </c:pt>
                <c:pt idx="970">
                  <c:v>38622</c:v>
                </c:pt>
                <c:pt idx="971">
                  <c:v>38623</c:v>
                </c:pt>
                <c:pt idx="972">
                  <c:v>38624</c:v>
                </c:pt>
                <c:pt idx="973">
                  <c:v>38625</c:v>
                </c:pt>
                <c:pt idx="974">
                  <c:v>38628</c:v>
                </c:pt>
                <c:pt idx="975">
                  <c:v>38629</c:v>
                </c:pt>
                <c:pt idx="976">
                  <c:v>38630</c:v>
                </c:pt>
                <c:pt idx="977">
                  <c:v>38631</c:v>
                </c:pt>
                <c:pt idx="978">
                  <c:v>38632</c:v>
                </c:pt>
                <c:pt idx="979">
                  <c:v>38635</c:v>
                </c:pt>
                <c:pt idx="980">
                  <c:v>38636</c:v>
                </c:pt>
                <c:pt idx="981">
                  <c:v>38637</c:v>
                </c:pt>
                <c:pt idx="982">
                  <c:v>38638</c:v>
                </c:pt>
                <c:pt idx="983">
                  <c:v>38639</c:v>
                </c:pt>
                <c:pt idx="984">
                  <c:v>38642</c:v>
                </c:pt>
                <c:pt idx="985">
                  <c:v>38643</c:v>
                </c:pt>
                <c:pt idx="986">
                  <c:v>38644</c:v>
                </c:pt>
                <c:pt idx="987">
                  <c:v>38645</c:v>
                </c:pt>
                <c:pt idx="988">
                  <c:v>38646</c:v>
                </c:pt>
                <c:pt idx="989">
                  <c:v>38649</c:v>
                </c:pt>
                <c:pt idx="990">
                  <c:v>38650</c:v>
                </c:pt>
                <c:pt idx="991">
                  <c:v>38651</c:v>
                </c:pt>
                <c:pt idx="992">
                  <c:v>38652</c:v>
                </c:pt>
                <c:pt idx="993">
                  <c:v>38653</c:v>
                </c:pt>
                <c:pt idx="994">
                  <c:v>38656</c:v>
                </c:pt>
                <c:pt idx="995">
                  <c:v>38657</c:v>
                </c:pt>
                <c:pt idx="996">
                  <c:v>38658</c:v>
                </c:pt>
                <c:pt idx="997">
                  <c:v>38659</c:v>
                </c:pt>
                <c:pt idx="998">
                  <c:v>38660</c:v>
                </c:pt>
                <c:pt idx="999">
                  <c:v>38663</c:v>
                </c:pt>
                <c:pt idx="1000">
                  <c:v>38664</c:v>
                </c:pt>
                <c:pt idx="1001">
                  <c:v>38665</c:v>
                </c:pt>
                <c:pt idx="1002">
                  <c:v>38666</c:v>
                </c:pt>
                <c:pt idx="1003">
                  <c:v>38667</c:v>
                </c:pt>
                <c:pt idx="1004">
                  <c:v>38670</c:v>
                </c:pt>
                <c:pt idx="1005">
                  <c:v>38671</c:v>
                </c:pt>
                <c:pt idx="1006">
                  <c:v>38672</c:v>
                </c:pt>
                <c:pt idx="1007">
                  <c:v>38673</c:v>
                </c:pt>
                <c:pt idx="1008">
                  <c:v>38674</c:v>
                </c:pt>
                <c:pt idx="1009">
                  <c:v>38677</c:v>
                </c:pt>
                <c:pt idx="1010">
                  <c:v>38678</c:v>
                </c:pt>
                <c:pt idx="1011">
                  <c:v>38679</c:v>
                </c:pt>
                <c:pt idx="1012">
                  <c:v>38680</c:v>
                </c:pt>
                <c:pt idx="1013">
                  <c:v>38681</c:v>
                </c:pt>
                <c:pt idx="1014">
                  <c:v>38684</c:v>
                </c:pt>
                <c:pt idx="1015">
                  <c:v>38685</c:v>
                </c:pt>
                <c:pt idx="1016">
                  <c:v>38686</c:v>
                </c:pt>
                <c:pt idx="1017">
                  <c:v>38687</c:v>
                </c:pt>
                <c:pt idx="1018">
                  <c:v>38688</c:v>
                </c:pt>
                <c:pt idx="1019">
                  <c:v>38691</c:v>
                </c:pt>
                <c:pt idx="1020">
                  <c:v>38692</c:v>
                </c:pt>
                <c:pt idx="1021">
                  <c:v>38693</c:v>
                </c:pt>
                <c:pt idx="1022">
                  <c:v>38694</c:v>
                </c:pt>
                <c:pt idx="1023">
                  <c:v>38695</c:v>
                </c:pt>
                <c:pt idx="1024">
                  <c:v>38698</c:v>
                </c:pt>
                <c:pt idx="1025">
                  <c:v>38699</c:v>
                </c:pt>
                <c:pt idx="1026">
                  <c:v>38700</c:v>
                </c:pt>
                <c:pt idx="1027">
                  <c:v>38701</c:v>
                </c:pt>
                <c:pt idx="1028">
                  <c:v>38702</c:v>
                </c:pt>
                <c:pt idx="1029">
                  <c:v>38705</c:v>
                </c:pt>
                <c:pt idx="1030">
                  <c:v>38706</c:v>
                </c:pt>
                <c:pt idx="1031">
                  <c:v>38707</c:v>
                </c:pt>
                <c:pt idx="1032">
                  <c:v>38708</c:v>
                </c:pt>
                <c:pt idx="1033">
                  <c:v>38709</c:v>
                </c:pt>
                <c:pt idx="1034">
                  <c:v>38713</c:v>
                </c:pt>
                <c:pt idx="1035">
                  <c:v>38714</c:v>
                </c:pt>
                <c:pt idx="1036">
                  <c:v>38715</c:v>
                </c:pt>
                <c:pt idx="1037">
                  <c:v>38716</c:v>
                </c:pt>
                <c:pt idx="1038">
                  <c:v>38720</c:v>
                </c:pt>
                <c:pt idx="1039">
                  <c:v>38721</c:v>
                </c:pt>
                <c:pt idx="1040">
                  <c:v>38722</c:v>
                </c:pt>
                <c:pt idx="1041">
                  <c:v>38723</c:v>
                </c:pt>
                <c:pt idx="1042">
                  <c:v>38726</c:v>
                </c:pt>
                <c:pt idx="1043">
                  <c:v>38727</c:v>
                </c:pt>
                <c:pt idx="1044">
                  <c:v>38728</c:v>
                </c:pt>
                <c:pt idx="1045">
                  <c:v>38729</c:v>
                </c:pt>
                <c:pt idx="1046">
                  <c:v>38730</c:v>
                </c:pt>
                <c:pt idx="1047">
                  <c:v>38733</c:v>
                </c:pt>
                <c:pt idx="1048">
                  <c:v>38734</c:v>
                </c:pt>
                <c:pt idx="1049">
                  <c:v>38735</c:v>
                </c:pt>
                <c:pt idx="1050">
                  <c:v>38736</c:v>
                </c:pt>
                <c:pt idx="1051">
                  <c:v>38737</c:v>
                </c:pt>
                <c:pt idx="1052">
                  <c:v>38740</c:v>
                </c:pt>
                <c:pt idx="1053">
                  <c:v>38741</c:v>
                </c:pt>
                <c:pt idx="1054">
                  <c:v>38742</c:v>
                </c:pt>
                <c:pt idx="1055">
                  <c:v>38743</c:v>
                </c:pt>
                <c:pt idx="1056">
                  <c:v>38744</c:v>
                </c:pt>
                <c:pt idx="1057">
                  <c:v>38747</c:v>
                </c:pt>
                <c:pt idx="1058">
                  <c:v>38748</c:v>
                </c:pt>
                <c:pt idx="1059">
                  <c:v>38749</c:v>
                </c:pt>
                <c:pt idx="1060">
                  <c:v>38750</c:v>
                </c:pt>
                <c:pt idx="1061">
                  <c:v>38751</c:v>
                </c:pt>
                <c:pt idx="1062">
                  <c:v>38754</c:v>
                </c:pt>
                <c:pt idx="1063">
                  <c:v>38755</c:v>
                </c:pt>
                <c:pt idx="1064">
                  <c:v>38756</c:v>
                </c:pt>
                <c:pt idx="1065">
                  <c:v>38757</c:v>
                </c:pt>
                <c:pt idx="1066">
                  <c:v>38758</c:v>
                </c:pt>
                <c:pt idx="1067">
                  <c:v>38761</c:v>
                </c:pt>
                <c:pt idx="1068">
                  <c:v>38762</c:v>
                </c:pt>
                <c:pt idx="1069">
                  <c:v>38763</c:v>
                </c:pt>
                <c:pt idx="1070">
                  <c:v>38764</c:v>
                </c:pt>
                <c:pt idx="1071">
                  <c:v>38765</c:v>
                </c:pt>
                <c:pt idx="1072">
                  <c:v>38768</c:v>
                </c:pt>
                <c:pt idx="1073">
                  <c:v>38769</c:v>
                </c:pt>
                <c:pt idx="1074">
                  <c:v>38770</c:v>
                </c:pt>
                <c:pt idx="1075">
                  <c:v>38771</c:v>
                </c:pt>
                <c:pt idx="1076">
                  <c:v>38772</c:v>
                </c:pt>
                <c:pt idx="1077">
                  <c:v>38775</c:v>
                </c:pt>
                <c:pt idx="1078">
                  <c:v>38776</c:v>
                </c:pt>
                <c:pt idx="1079">
                  <c:v>38777</c:v>
                </c:pt>
                <c:pt idx="1080">
                  <c:v>38778</c:v>
                </c:pt>
                <c:pt idx="1081">
                  <c:v>38779</c:v>
                </c:pt>
                <c:pt idx="1082">
                  <c:v>38782</c:v>
                </c:pt>
                <c:pt idx="1083">
                  <c:v>38783</c:v>
                </c:pt>
                <c:pt idx="1084">
                  <c:v>38784</c:v>
                </c:pt>
                <c:pt idx="1085">
                  <c:v>38785</c:v>
                </c:pt>
                <c:pt idx="1086">
                  <c:v>38786</c:v>
                </c:pt>
                <c:pt idx="1087">
                  <c:v>38789</c:v>
                </c:pt>
                <c:pt idx="1088">
                  <c:v>38790</c:v>
                </c:pt>
                <c:pt idx="1089">
                  <c:v>38791</c:v>
                </c:pt>
                <c:pt idx="1090">
                  <c:v>38792</c:v>
                </c:pt>
                <c:pt idx="1091">
                  <c:v>38793</c:v>
                </c:pt>
                <c:pt idx="1092">
                  <c:v>38796</c:v>
                </c:pt>
                <c:pt idx="1093">
                  <c:v>38797</c:v>
                </c:pt>
                <c:pt idx="1094">
                  <c:v>38798</c:v>
                </c:pt>
                <c:pt idx="1095">
                  <c:v>38799</c:v>
                </c:pt>
                <c:pt idx="1096">
                  <c:v>38800</c:v>
                </c:pt>
                <c:pt idx="1097">
                  <c:v>38803</c:v>
                </c:pt>
                <c:pt idx="1098">
                  <c:v>38804</c:v>
                </c:pt>
                <c:pt idx="1099">
                  <c:v>38805</c:v>
                </c:pt>
                <c:pt idx="1100">
                  <c:v>38806</c:v>
                </c:pt>
                <c:pt idx="1101">
                  <c:v>38807</c:v>
                </c:pt>
                <c:pt idx="1102">
                  <c:v>38810</c:v>
                </c:pt>
                <c:pt idx="1103">
                  <c:v>38811</c:v>
                </c:pt>
                <c:pt idx="1104">
                  <c:v>38812</c:v>
                </c:pt>
                <c:pt idx="1105">
                  <c:v>38813</c:v>
                </c:pt>
                <c:pt idx="1106">
                  <c:v>38814</c:v>
                </c:pt>
                <c:pt idx="1107">
                  <c:v>38817</c:v>
                </c:pt>
                <c:pt idx="1108">
                  <c:v>38818</c:v>
                </c:pt>
                <c:pt idx="1109">
                  <c:v>38819</c:v>
                </c:pt>
                <c:pt idx="1110">
                  <c:v>38820</c:v>
                </c:pt>
                <c:pt idx="1111">
                  <c:v>38825</c:v>
                </c:pt>
                <c:pt idx="1112">
                  <c:v>38826</c:v>
                </c:pt>
                <c:pt idx="1113">
                  <c:v>38827</c:v>
                </c:pt>
                <c:pt idx="1114">
                  <c:v>38828</c:v>
                </c:pt>
                <c:pt idx="1115">
                  <c:v>38831</c:v>
                </c:pt>
                <c:pt idx="1116">
                  <c:v>38832</c:v>
                </c:pt>
                <c:pt idx="1117">
                  <c:v>38833</c:v>
                </c:pt>
                <c:pt idx="1118">
                  <c:v>38834</c:v>
                </c:pt>
                <c:pt idx="1119">
                  <c:v>38835</c:v>
                </c:pt>
                <c:pt idx="1120">
                  <c:v>38839</c:v>
                </c:pt>
                <c:pt idx="1121">
                  <c:v>38840</c:v>
                </c:pt>
                <c:pt idx="1122">
                  <c:v>38841</c:v>
                </c:pt>
                <c:pt idx="1123">
                  <c:v>38842</c:v>
                </c:pt>
                <c:pt idx="1124">
                  <c:v>38845</c:v>
                </c:pt>
                <c:pt idx="1125">
                  <c:v>38846</c:v>
                </c:pt>
                <c:pt idx="1126">
                  <c:v>38847</c:v>
                </c:pt>
                <c:pt idx="1127">
                  <c:v>38848</c:v>
                </c:pt>
                <c:pt idx="1128">
                  <c:v>38849</c:v>
                </c:pt>
                <c:pt idx="1129">
                  <c:v>38852</c:v>
                </c:pt>
                <c:pt idx="1130">
                  <c:v>38853</c:v>
                </c:pt>
                <c:pt idx="1131">
                  <c:v>38854</c:v>
                </c:pt>
                <c:pt idx="1132">
                  <c:v>38855</c:v>
                </c:pt>
                <c:pt idx="1133">
                  <c:v>38856</c:v>
                </c:pt>
                <c:pt idx="1134">
                  <c:v>38859</c:v>
                </c:pt>
                <c:pt idx="1135">
                  <c:v>38860</c:v>
                </c:pt>
                <c:pt idx="1136">
                  <c:v>38861</c:v>
                </c:pt>
                <c:pt idx="1137">
                  <c:v>38862</c:v>
                </c:pt>
                <c:pt idx="1138">
                  <c:v>38863</c:v>
                </c:pt>
                <c:pt idx="1139">
                  <c:v>38867</c:v>
                </c:pt>
                <c:pt idx="1140">
                  <c:v>38868</c:v>
                </c:pt>
                <c:pt idx="1141">
                  <c:v>38869</c:v>
                </c:pt>
                <c:pt idx="1142">
                  <c:v>38870</c:v>
                </c:pt>
                <c:pt idx="1143">
                  <c:v>38873</c:v>
                </c:pt>
                <c:pt idx="1144">
                  <c:v>38874</c:v>
                </c:pt>
                <c:pt idx="1145">
                  <c:v>38875</c:v>
                </c:pt>
                <c:pt idx="1146">
                  <c:v>38876</c:v>
                </c:pt>
                <c:pt idx="1147">
                  <c:v>38877</c:v>
                </c:pt>
                <c:pt idx="1148">
                  <c:v>38880</c:v>
                </c:pt>
                <c:pt idx="1149">
                  <c:v>38881</c:v>
                </c:pt>
                <c:pt idx="1150">
                  <c:v>38882</c:v>
                </c:pt>
                <c:pt idx="1151">
                  <c:v>38883</c:v>
                </c:pt>
                <c:pt idx="1152">
                  <c:v>38884</c:v>
                </c:pt>
                <c:pt idx="1153">
                  <c:v>38887</c:v>
                </c:pt>
                <c:pt idx="1154">
                  <c:v>38888</c:v>
                </c:pt>
                <c:pt idx="1155">
                  <c:v>38889</c:v>
                </c:pt>
                <c:pt idx="1156">
                  <c:v>38890</c:v>
                </c:pt>
                <c:pt idx="1157">
                  <c:v>38891</c:v>
                </c:pt>
                <c:pt idx="1158">
                  <c:v>38894</c:v>
                </c:pt>
                <c:pt idx="1159">
                  <c:v>38895</c:v>
                </c:pt>
                <c:pt idx="1160">
                  <c:v>38896</c:v>
                </c:pt>
                <c:pt idx="1161">
                  <c:v>38897</c:v>
                </c:pt>
                <c:pt idx="1162">
                  <c:v>38898</c:v>
                </c:pt>
                <c:pt idx="1163">
                  <c:v>38901</c:v>
                </c:pt>
                <c:pt idx="1164">
                  <c:v>38902</c:v>
                </c:pt>
                <c:pt idx="1165">
                  <c:v>38903</c:v>
                </c:pt>
                <c:pt idx="1166">
                  <c:v>38904</c:v>
                </c:pt>
                <c:pt idx="1167">
                  <c:v>38905</c:v>
                </c:pt>
                <c:pt idx="1168">
                  <c:v>38908</c:v>
                </c:pt>
                <c:pt idx="1169">
                  <c:v>38909</c:v>
                </c:pt>
                <c:pt idx="1170">
                  <c:v>38910</c:v>
                </c:pt>
                <c:pt idx="1171">
                  <c:v>38911</c:v>
                </c:pt>
                <c:pt idx="1172">
                  <c:v>38912</c:v>
                </c:pt>
                <c:pt idx="1173">
                  <c:v>38915</c:v>
                </c:pt>
                <c:pt idx="1174">
                  <c:v>38916</c:v>
                </c:pt>
                <c:pt idx="1175">
                  <c:v>38917</c:v>
                </c:pt>
                <c:pt idx="1176">
                  <c:v>38918</c:v>
                </c:pt>
                <c:pt idx="1177">
                  <c:v>38919</c:v>
                </c:pt>
                <c:pt idx="1178">
                  <c:v>38922</c:v>
                </c:pt>
                <c:pt idx="1179">
                  <c:v>38923</c:v>
                </c:pt>
                <c:pt idx="1180">
                  <c:v>38924</c:v>
                </c:pt>
                <c:pt idx="1181">
                  <c:v>38925</c:v>
                </c:pt>
                <c:pt idx="1182">
                  <c:v>38926</c:v>
                </c:pt>
                <c:pt idx="1183">
                  <c:v>38929</c:v>
                </c:pt>
                <c:pt idx="1184">
                  <c:v>38930</c:v>
                </c:pt>
                <c:pt idx="1185">
                  <c:v>38931</c:v>
                </c:pt>
                <c:pt idx="1186">
                  <c:v>38932</c:v>
                </c:pt>
                <c:pt idx="1187">
                  <c:v>38933</c:v>
                </c:pt>
                <c:pt idx="1188">
                  <c:v>38936</c:v>
                </c:pt>
                <c:pt idx="1189">
                  <c:v>38937</c:v>
                </c:pt>
                <c:pt idx="1190">
                  <c:v>38938</c:v>
                </c:pt>
                <c:pt idx="1191">
                  <c:v>38939</c:v>
                </c:pt>
                <c:pt idx="1192">
                  <c:v>38940</c:v>
                </c:pt>
                <c:pt idx="1193">
                  <c:v>38943</c:v>
                </c:pt>
                <c:pt idx="1194">
                  <c:v>38944</c:v>
                </c:pt>
                <c:pt idx="1195">
                  <c:v>38945</c:v>
                </c:pt>
                <c:pt idx="1196">
                  <c:v>38946</c:v>
                </c:pt>
                <c:pt idx="1197">
                  <c:v>38947</c:v>
                </c:pt>
                <c:pt idx="1198">
                  <c:v>38950</c:v>
                </c:pt>
                <c:pt idx="1199">
                  <c:v>38951</c:v>
                </c:pt>
                <c:pt idx="1200">
                  <c:v>38952</c:v>
                </c:pt>
                <c:pt idx="1201">
                  <c:v>38953</c:v>
                </c:pt>
                <c:pt idx="1202">
                  <c:v>38954</c:v>
                </c:pt>
                <c:pt idx="1203">
                  <c:v>38958</c:v>
                </c:pt>
                <c:pt idx="1204">
                  <c:v>38959</c:v>
                </c:pt>
                <c:pt idx="1205">
                  <c:v>38960</c:v>
                </c:pt>
                <c:pt idx="1206">
                  <c:v>38961</c:v>
                </c:pt>
                <c:pt idx="1207">
                  <c:v>38964</c:v>
                </c:pt>
                <c:pt idx="1208">
                  <c:v>38965</c:v>
                </c:pt>
                <c:pt idx="1209">
                  <c:v>38966</c:v>
                </c:pt>
                <c:pt idx="1210">
                  <c:v>38967</c:v>
                </c:pt>
                <c:pt idx="1211">
                  <c:v>38968</c:v>
                </c:pt>
                <c:pt idx="1212">
                  <c:v>38971</c:v>
                </c:pt>
                <c:pt idx="1213">
                  <c:v>38972</c:v>
                </c:pt>
                <c:pt idx="1214">
                  <c:v>38973</c:v>
                </c:pt>
                <c:pt idx="1215">
                  <c:v>38974</c:v>
                </c:pt>
                <c:pt idx="1216">
                  <c:v>38975</c:v>
                </c:pt>
                <c:pt idx="1217">
                  <c:v>38978</c:v>
                </c:pt>
                <c:pt idx="1218">
                  <c:v>38979</c:v>
                </c:pt>
                <c:pt idx="1219">
                  <c:v>38980</c:v>
                </c:pt>
                <c:pt idx="1220">
                  <c:v>38981</c:v>
                </c:pt>
                <c:pt idx="1221">
                  <c:v>38982</c:v>
                </c:pt>
                <c:pt idx="1222">
                  <c:v>38985</c:v>
                </c:pt>
                <c:pt idx="1223">
                  <c:v>38986</c:v>
                </c:pt>
                <c:pt idx="1224">
                  <c:v>38987</c:v>
                </c:pt>
                <c:pt idx="1225">
                  <c:v>38988</c:v>
                </c:pt>
                <c:pt idx="1226">
                  <c:v>38989</c:v>
                </c:pt>
                <c:pt idx="1227">
                  <c:v>38992</c:v>
                </c:pt>
                <c:pt idx="1228">
                  <c:v>38993</c:v>
                </c:pt>
                <c:pt idx="1229">
                  <c:v>38994</c:v>
                </c:pt>
                <c:pt idx="1230">
                  <c:v>38995</c:v>
                </c:pt>
                <c:pt idx="1231">
                  <c:v>38996</c:v>
                </c:pt>
                <c:pt idx="1232">
                  <c:v>38999</c:v>
                </c:pt>
                <c:pt idx="1233">
                  <c:v>39000</c:v>
                </c:pt>
                <c:pt idx="1234">
                  <c:v>39001</c:v>
                </c:pt>
                <c:pt idx="1235">
                  <c:v>39002</c:v>
                </c:pt>
                <c:pt idx="1236">
                  <c:v>39003</c:v>
                </c:pt>
                <c:pt idx="1237">
                  <c:v>39006</c:v>
                </c:pt>
                <c:pt idx="1238">
                  <c:v>39007</c:v>
                </c:pt>
                <c:pt idx="1239">
                  <c:v>39008</c:v>
                </c:pt>
                <c:pt idx="1240">
                  <c:v>39009</c:v>
                </c:pt>
                <c:pt idx="1241">
                  <c:v>39010</c:v>
                </c:pt>
                <c:pt idx="1242">
                  <c:v>39013</c:v>
                </c:pt>
                <c:pt idx="1243">
                  <c:v>39014</c:v>
                </c:pt>
                <c:pt idx="1244">
                  <c:v>39015</c:v>
                </c:pt>
                <c:pt idx="1245">
                  <c:v>39016</c:v>
                </c:pt>
                <c:pt idx="1246">
                  <c:v>39017</c:v>
                </c:pt>
                <c:pt idx="1247">
                  <c:v>39020</c:v>
                </c:pt>
                <c:pt idx="1248">
                  <c:v>39021</c:v>
                </c:pt>
                <c:pt idx="1249">
                  <c:v>39022</c:v>
                </c:pt>
                <c:pt idx="1250">
                  <c:v>39023</c:v>
                </c:pt>
                <c:pt idx="1251">
                  <c:v>39024</c:v>
                </c:pt>
                <c:pt idx="1252">
                  <c:v>39027</c:v>
                </c:pt>
                <c:pt idx="1253">
                  <c:v>39028</c:v>
                </c:pt>
                <c:pt idx="1254">
                  <c:v>39029</c:v>
                </c:pt>
                <c:pt idx="1255">
                  <c:v>39030</c:v>
                </c:pt>
                <c:pt idx="1256">
                  <c:v>39031</c:v>
                </c:pt>
                <c:pt idx="1257">
                  <c:v>39034</c:v>
                </c:pt>
                <c:pt idx="1258">
                  <c:v>39035</c:v>
                </c:pt>
                <c:pt idx="1259">
                  <c:v>39036</c:v>
                </c:pt>
                <c:pt idx="1260">
                  <c:v>39037</c:v>
                </c:pt>
                <c:pt idx="1261">
                  <c:v>39038</c:v>
                </c:pt>
                <c:pt idx="1262">
                  <c:v>39041</c:v>
                </c:pt>
                <c:pt idx="1263">
                  <c:v>39042</c:v>
                </c:pt>
                <c:pt idx="1264">
                  <c:v>39043</c:v>
                </c:pt>
                <c:pt idx="1265">
                  <c:v>39044</c:v>
                </c:pt>
                <c:pt idx="1266">
                  <c:v>39045</c:v>
                </c:pt>
                <c:pt idx="1267">
                  <c:v>39048</c:v>
                </c:pt>
                <c:pt idx="1268">
                  <c:v>39049</c:v>
                </c:pt>
                <c:pt idx="1269">
                  <c:v>39050</c:v>
                </c:pt>
                <c:pt idx="1270">
                  <c:v>39051</c:v>
                </c:pt>
                <c:pt idx="1271">
                  <c:v>39052</c:v>
                </c:pt>
                <c:pt idx="1272">
                  <c:v>39055</c:v>
                </c:pt>
                <c:pt idx="1273">
                  <c:v>39056</c:v>
                </c:pt>
                <c:pt idx="1274">
                  <c:v>39057</c:v>
                </c:pt>
                <c:pt idx="1275">
                  <c:v>39058</c:v>
                </c:pt>
                <c:pt idx="1276">
                  <c:v>39059</c:v>
                </c:pt>
                <c:pt idx="1277">
                  <c:v>39062</c:v>
                </c:pt>
                <c:pt idx="1278">
                  <c:v>39063</c:v>
                </c:pt>
                <c:pt idx="1279">
                  <c:v>39064</c:v>
                </c:pt>
                <c:pt idx="1280">
                  <c:v>39065</c:v>
                </c:pt>
                <c:pt idx="1281">
                  <c:v>39066</c:v>
                </c:pt>
                <c:pt idx="1282">
                  <c:v>39069</c:v>
                </c:pt>
                <c:pt idx="1283">
                  <c:v>39070</c:v>
                </c:pt>
                <c:pt idx="1284">
                  <c:v>39071</c:v>
                </c:pt>
                <c:pt idx="1285">
                  <c:v>39072</c:v>
                </c:pt>
                <c:pt idx="1286">
                  <c:v>39073</c:v>
                </c:pt>
                <c:pt idx="1287">
                  <c:v>39078</c:v>
                </c:pt>
                <c:pt idx="1288">
                  <c:v>39079</c:v>
                </c:pt>
                <c:pt idx="1289">
                  <c:v>39080</c:v>
                </c:pt>
                <c:pt idx="1290">
                  <c:v>39084</c:v>
                </c:pt>
                <c:pt idx="1291">
                  <c:v>39085</c:v>
                </c:pt>
                <c:pt idx="1292">
                  <c:v>39086</c:v>
                </c:pt>
                <c:pt idx="1293">
                  <c:v>39087</c:v>
                </c:pt>
                <c:pt idx="1294">
                  <c:v>39090</c:v>
                </c:pt>
                <c:pt idx="1295">
                  <c:v>39091</c:v>
                </c:pt>
                <c:pt idx="1296">
                  <c:v>39092</c:v>
                </c:pt>
                <c:pt idx="1297">
                  <c:v>39093</c:v>
                </c:pt>
                <c:pt idx="1298">
                  <c:v>39094</c:v>
                </c:pt>
                <c:pt idx="1299">
                  <c:v>39097</c:v>
                </c:pt>
                <c:pt idx="1300">
                  <c:v>39098</c:v>
                </c:pt>
                <c:pt idx="1301">
                  <c:v>39099</c:v>
                </c:pt>
                <c:pt idx="1302">
                  <c:v>39100</c:v>
                </c:pt>
                <c:pt idx="1303">
                  <c:v>39101</c:v>
                </c:pt>
                <c:pt idx="1304">
                  <c:v>39104</c:v>
                </c:pt>
                <c:pt idx="1305">
                  <c:v>39105</c:v>
                </c:pt>
                <c:pt idx="1306">
                  <c:v>39106</c:v>
                </c:pt>
                <c:pt idx="1307">
                  <c:v>39107</c:v>
                </c:pt>
                <c:pt idx="1308">
                  <c:v>39108</c:v>
                </c:pt>
                <c:pt idx="1309">
                  <c:v>39111</c:v>
                </c:pt>
                <c:pt idx="1310">
                  <c:v>39112</c:v>
                </c:pt>
                <c:pt idx="1311">
                  <c:v>39113</c:v>
                </c:pt>
                <c:pt idx="1312">
                  <c:v>39114</c:v>
                </c:pt>
                <c:pt idx="1313">
                  <c:v>39115</c:v>
                </c:pt>
                <c:pt idx="1314">
                  <c:v>39118</c:v>
                </c:pt>
                <c:pt idx="1315">
                  <c:v>39119</c:v>
                </c:pt>
                <c:pt idx="1316">
                  <c:v>39120</c:v>
                </c:pt>
                <c:pt idx="1317">
                  <c:v>39121</c:v>
                </c:pt>
                <c:pt idx="1318">
                  <c:v>39122</c:v>
                </c:pt>
                <c:pt idx="1319">
                  <c:v>39125</c:v>
                </c:pt>
                <c:pt idx="1320">
                  <c:v>39126</c:v>
                </c:pt>
                <c:pt idx="1321">
                  <c:v>39127</c:v>
                </c:pt>
                <c:pt idx="1322">
                  <c:v>39128</c:v>
                </c:pt>
                <c:pt idx="1323">
                  <c:v>39129</c:v>
                </c:pt>
                <c:pt idx="1324">
                  <c:v>39132</c:v>
                </c:pt>
                <c:pt idx="1325">
                  <c:v>39133</c:v>
                </c:pt>
                <c:pt idx="1326">
                  <c:v>39134</c:v>
                </c:pt>
                <c:pt idx="1327">
                  <c:v>39135</c:v>
                </c:pt>
                <c:pt idx="1328">
                  <c:v>39136</c:v>
                </c:pt>
                <c:pt idx="1329">
                  <c:v>39139</c:v>
                </c:pt>
                <c:pt idx="1330">
                  <c:v>39140</c:v>
                </c:pt>
                <c:pt idx="1331">
                  <c:v>39141</c:v>
                </c:pt>
                <c:pt idx="1332">
                  <c:v>39142</c:v>
                </c:pt>
                <c:pt idx="1333">
                  <c:v>39143</c:v>
                </c:pt>
                <c:pt idx="1334">
                  <c:v>39146</c:v>
                </c:pt>
                <c:pt idx="1335">
                  <c:v>39147</c:v>
                </c:pt>
                <c:pt idx="1336">
                  <c:v>39148</c:v>
                </c:pt>
                <c:pt idx="1337">
                  <c:v>39149</c:v>
                </c:pt>
                <c:pt idx="1338">
                  <c:v>39150</c:v>
                </c:pt>
                <c:pt idx="1339">
                  <c:v>39153</c:v>
                </c:pt>
                <c:pt idx="1340">
                  <c:v>39154</c:v>
                </c:pt>
                <c:pt idx="1341">
                  <c:v>39155</c:v>
                </c:pt>
                <c:pt idx="1342">
                  <c:v>39156</c:v>
                </c:pt>
                <c:pt idx="1343">
                  <c:v>39157</c:v>
                </c:pt>
                <c:pt idx="1344">
                  <c:v>39160</c:v>
                </c:pt>
                <c:pt idx="1345">
                  <c:v>39161</c:v>
                </c:pt>
                <c:pt idx="1346">
                  <c:v>39162</c:v>
                </c:pt>
                <c:pt idx="1347">
                  <c:v>39163</c:v>
                </c:pt>
                <c:pt idx="1348">
                  <c:v>39164</c:v>
                </c:pt>
                <c:pt idx="1349">
                  <c:v>39167</c:v>
                </c:pt>
                <c:pt idx="1350">
                  <c:v>39168</c:v>
                </c:pt>
                <c:pt idx="1351">
                  <c:v>39169</c:v>
                </c:pt>
                <c:pt idx="1352">
                  <c:v>39170</c:v>
                </c:pt>
                <c:pt idx="1353">
                  <c:v>39171</c:v>
                </c:pt>
                <c:pt idx="1354">
                  <c:v>39174</c:v>
                </c:pt>
                <c:pt idx="1355">
                  <c:v>39175</c:v>
                </c:pt>
                <c:pt idx="1356">
                  <c:v>39176</c:v>
                </c:pt>
                <c:pt idx="1357">
                  <c:v>39177</c:v>
                </c:pt>
                <c:pt idx="1358">
                  <c:v>39182</c:v>
                </c:pt>
                <c:pt idx="1359">
                  <c:v>39183</c:v>
                </c:pt>
                <c:pt idx="1360">
                  <c:v>39184</c:v>
                </c:pt>
                <c:pt idx="1361">
                  <c:v>39185</c:v>
                </c:pt>
                <c:pt idx="1362">
                  <c:v>39188</c:v>
                </c:pt>
                <c:pt idx="1363">
                  <c:v>39189</c:v>
                </c:pt>
                <c:pt idx="1364">
                  <c:v>39190</c:v>
                </c:pt>
                <c:pt idx="1365">
                  <c:v>39191</c:v>
                </c:pt>
                <c:pt idx="1366">
                  <c:v>39192</c:v>
                </c:pt>
                <c:pt idx="1367">
                  <c:v>39195</c:v>
                </c:pt>
                <c:pt idx="1368">
                  <c:v>39196</c:v>
                </c:pt>
                <c:pt idx="1369">
                  <c:v>39197</c:v>
                </c:pt>
                <c:pt idx="1370">
                  <c:v>39198</c:v>
                </c:pt>
                <c:pt idx="1371">
                  <c:v>39199</c:v>
                </c:pt>
                <c:pt idx="1372">
                  <c:v>39202</c:v>
                </c:pt>
                <c:pt idx="1373">
                  <c:v>39203</c:v>
                </c:pt>
                <c:pt idx="1374">
                  <c:v>39204</c:v>
                </c:pt>
                <c:pt idx="1375">
                  <c:v>39205</c:v>
                </c:pt>
                <c:pt idx="1376">
                  <c:v>39206</c:v>
                </c:pt>
                <c:pt idx="1377">
                  <c:v>39210</c:v>
                </c:pt>
                <c:pt idx="1378">
                  <c:v>39211</c:v>
                </c:pt>
                <c:pt idx="1379">
                  <c:v>39212</c:v>
                </c:pt>
                <c:pt idx="1380">
                  <c:v>39213</c:v>
                </c:pt>
                <c:pt idx="1381">
                  <c:v>39216</c:v>
                </c:pt>
                <c:pt idx="1382">
                  <c:v>39217</c:v>
                </c:pt>
                <c:pt idx="1383">
                  <c:v>39218</c:v>
                </c:pt>
                <c:pt idx="1384">
                  <c:v>39219</c:v>
                </c:pt>
                <c:pt idx="1385">
                  <c:v>39220</c:v>
                </c:pt>
                <c:pt idx="1386">
                  <c:v>39223</c:v>
                </c:pt>
                <c:pt idx="1387">
                  <c:v>39224</c:v>
                </c:pt>
                <c:pt idx="1388">
                  <c:v>39225</c:v>
                </c:pt>
                <c:pt idx="1389">
                  <c:v>39226</c:v>
                </c:pt>
                <c:pt idx="1390">
                  <c:v>39227</c:v>
                </c:pt>
                <c:pt idx="1391">
                  <c:v>39231</c:v>
                </c:pt>
                <c:pt idx="1392">
                  <c:v>39232</c:v>
                </c:pt>
                <c:pt idx="1393">
                  <c:v>39233</c:v>
                </c:pt>
                <c:pt idx="1394">
                  <c:v>39234</c:v>
                </c:pt>
                <c:pt idx="1395">
                  <c:v>39237</c:v>
                </c:pt>
                <c:pt idx="1396">
                  <c:v>39238</c:v>
                </c:pt>
                <c:pt idx="1397">
                  <c:v>39239</c:v>
                </c:pt>
                <c:pt idx="1398">
                  <c:v>39240</c:v>
                </c:pt>
                <c:pt idx="1399">
                  <c:v>39241</c:v>
                </c:pt>
                <c:pt idx="1400">
                  <c:v>39244</c:v>
                </c:pt>
                <c:pt idx="1401">
                  <c:v>39245</c:v>
                </c:pt>
                <c:pt idx="1402">
                  <c:v>39246</c:v>
                </c:pt>
                <c:pt idx="1403">
                  <c:v>39247</c:v>
                </c:pt>
                <c:pt idx="1404">
                  <c:v>39248</c:v>
                </c:pt>
                <c:pt idx="1405">
                  <c:v>39251</c:v>
                </c:pt>
                <c:pt idx="1406">
                  <c:v>39252</c:v>
                </c:pt>
                <c:pt idx="1407">
                  <c:v>39253</c:v>
                </c:pt>
                <c:pt idx="1408">
                  <c:v>39254</c:v>
                </c:pt>
                <c:pt idx="1409">
                  <c:v>39255</c:v>
                </c:pt>
                <c:pt idx="1410">
                  <c:v>39258</c:v>
                </c:pt>
                <c:pt idx="1411">
                  <c:v>39259</c:v>
                </c:pt>
                <c:pt idx="1412">
                  <c:v>39260</c:v>
                </c:pt>
                <c:pt idx="1413">
                  <c:v>39261</c:v>
                </c:pt>
                <c:pt idx="1414">
                  <c:v>39262</c:v>
                </c:pt>
                <c:pt idx="1415">
                  <c:v>39265</c:v>
                </c:pt>
                <c:pt idx="1416">
                  <c:v>39266</c:v>
                </c:pt>
                <c:pt idx="1417">
                  <c:v>39267</c:v>
                </c:pt>
                <c:pt idx="1418">
                  <c:v>39268</c:v>
                </c:pt>
                <c:pt idx="1419">
                  <c:v>39269</c:v>
                </c:pt>
                <c:pt idx="1420">
                  <c:v>39272</c:v>
                </c:pt>
                <c:pt idx="1421">
                  <c:v>39273</c:v>
                </c:pt>
                <c:pt idx="1422">
                  <c:v>39274</c:v>
                </c:pt>
                <c:pt idx="1423">
                  <c:v>39275</c:v>
                </c:pt>
                <c:pt idx="1424">
                  <c:v>39276</c:v>
                </c:pt>
                <c:pt idx="1425">
                  <c:v>39279</c:v>
                </c:pt>
                <c:pt idx="1426">
                  <c:v>39280</c:v>
                </c:pt>
                <c:pt idx="1427">
                  <c:v>39281</c:v>
                </c:pt>
                <c:pt idx="1428">
                  <c:v>39282</c:v>
                </c:pt>
                <c:pt idx="1429">
                  <c:v>39283</c:v>
                </c:pt>
                <c:pt idx="1430">
                  <c:v>39286</c:v>
                </c:pt>
                <c:pt idx="1431">
                  <c:v>39287</c:v>
                </c:pt>
                <c:pt idx="1432">
                  <c:v>39288</c:v>
                </c:pt>
                <c:pt idx="1433">
                  <c:v>39289</c:v>
                </c:pt>
                <c:pt idx="1434">
                  <c:v>39290</c:v>
                </c:pt>
                <c:pt idx="1435">
                  <c:v>39293</c:v>
                </c:pt>
                <c:pt idx="1436">
                  <c:v>39294</c:v>
                </c:pt>
                <c:pt idx="1437">
                  <c:v>39295</c:v>
                </c:pt>
                <c:pt idx="1438">
                  <c:v>39296</c:v>
                </c:pt>
                <c:pt idx="1439">
                  <c:v>39297</c:v>
                </c:pt>
                <c:pt idx="1440">
                  <c:v>39300</c:v>
                </c:pt>
                <c:pt idx="1441">
                  <c:v>39301</c:v>
                </c:pt>
                <c:pt idx="1442">
                  <c:v>39302</c:v>
                </c:pt>
                <c:pt idx="1443">
                  <c:v>39303</c:v>
                </c:pt>
                <c:pt idx="1444">
                  <c:v>39304</c:v>
                </c:pt>
                <c:pt idx="1445">
                  <c:v>39307</c:v>
                </c:pt>
                <c:pt idx="1446">
                  <c:v>39308</c:v>
                </c:pt>
                <c:pt idx="1447">
                  <c:v>39309</c:v>
                </c:pt>
                <c:pt idx="1448">
                  <c:v>39310</c:v>
                </c:pt>
                <c:pt idx="1449">
                  <c:v>39311</c:v>
                </c:pt>
                <c:pt idx="1450">
                  <c:v>39314</c:v>
                </c:pt>
                <c:pt idx="1451">
                  <c:v>39315</c:v>
                </c:pt>
                <c:pt idx="1452">
                  <c:v>39316</c:v>
                </c:pt>
                <c:pt idx="1453">
                  <c:v>39317</c:v>
                </c:pt>
                <c:pt idx="1454">
                  <c:v>39318</c:v>
                </c:pt>
                <c:pt idx="1455">
                  <c:v>39322</c:v>
                </c:pt>
                <c:pt idx="1456">
                  <c:v>39323</c:v>
                </c:pt>
                <c:pt idx="1457">
                  <c:v>39324</c:v>
                </c:pt>
                <c:pt idx="1458">
                  <c:v>39325</c:v>
                </c:pt>
                <c:pt idx="1459">
                  <c:v>39328</c:v>
                </c:pt>
                <c:pt idx="1460">
                  <c:v>39329</c:v>
                </c:pt>
                <c:pt idx="1461">
                  <c:v>39330</c:v>
                </c:pt>
                <c:pt idx="1462">
                  <c:v>39331</c:v>
                </c:pt>
                <c:pt idx="1463">
                  <c:v>39332</c:v>
                </c:pt>
                <c:pt idx="1464">
                  <c:v>39335</c:v>
                </c:pt>
                <c:pt idx="1465">
                  <c:v>39336</c:v>
                </c:pt>
                <c:pt idx="1466">
                  <c:v>39337</c:v>
                </c:pt>
                <c:pt idx="1467">
                  <c:v>39338</c:v>
                </c:pt>
                <c:pt idx="1468">
                  <c:v>39339</c:v>
                </c:pt>
                <c:pt idx="1469">
                  <c:v>39342</c:v>
                </c:pt>
                <c:pt idx="1470">
                  <c:v>39343</c:v>
                </c:pt>
                <c:pt idx="1471">
                  <c:v>39344</c:v>
                </c:pt>
                <c:pt idx="1472">
                  <c:v>39345</c:v>
                </c:pt>
                <c:pt idx="1473">
                  <c:v>39346</c:v>
                </c:pt>
                <c:pt idx="1474">
                  <c:v>39349</c:v>
                </c:pt>
                <c:pt idx="1475">
                  <c:v>39350</c:v>
                </c:pt>
                <c:pt idx="1476">
                  <c:v>39351</c:v>
                </c:pt>
                <c:pt idx="1477">
                  <c:v>39352</c:v>
                </c:pt>
                <c:pt idx="1478">
                  <c:v>39353</c:v>
                </c:pt>
                <c:pt idx="1479">
                  <c:v>39356</c:v>
                </c:pt>
                <c:pt idx="1480">
                  <c:v>39357</c:v>
                </c:pt>
                <c:pt idx="1481">
                  <c:v>39358</c:v>
                </c:pt>
                <c:pt idx="1482">
                  <c:v>39359</c:v>
                </c:pt>
                <c:pt idx="1483">
                  <c:v>39360</c:v>
                </c:pt>
                <c:pt idx="1484">
                  <c:v>39363</c:v>
                </c:pt>
                <c:pt idx="1485">
                  <c:v>39364</c:v>
                </c:pt>
                <c:pt idx="1486">
                  <c:v>39365</c:v>
                </c:pt>
                <c:pt idx="1487">
                  <c:v>39366</c:v>
                </c:pt>
                <c:pt idx="1488">
                  <c:v>39367</c:v>
                </c:pt>
                <c:pt idx="1489">
                  <c:v>39370</c:v>
                </c:pt>
                <c:pt idx="1490">
                  <c:v>39371</c:v>
                </c:pt>
                <c:pt idx="1491">
                  <c:v>39372</c:v>
                </c:pt>
                <c:pt idx="1492">
                  <c:v>39373</c:v>
                </c:pt>
                <c:pt idx="1493">
                  <c:v>39374</c:v>
                </c:pt>
                <c:pt idx="1494">
                  <c:v>39377</c:v>
                </c:pt>
                <c:pt idx="1495">
                  <c:v>39378</c:v>
                </c:pt>
                <c:pt idx="1496">
                  <c:v>39379</c:v>
                </c:pt>
                <c:pt idx="1497">
                  <c:v>39380</c:v>
                </c:pt>
                <c:pt idx="1498">
                  <c:v>39381</c:v>
                </c:pt>
                <c:pt idx="1499">
                  <c:v>39384</c:v>
                </c:pt>
                <c:pt idx="1500">
                  <c:v>39385</c:v>
                </c:pt>
                <c:pt idx="1501">
                  <c:v>39386</c:v>
                </c:pt>
                <c:pt idx="1502">
                  <c:v>39387</c:v>
                </c:pt>
                <c:pt idx="1503">
                  <c:v>39388</c:v>
                </c:pt>
                <c:pt idx="1504">
                  <c:v>39391</c:v>
                </c:pt>
                <c:pt idx="1505">
                  <c:v>39392</c:v>
                </c:pt>
                <c:pt idx="1506">
                  <c:v>39393</c:v>
                </c:pt>
                <c:pt idx="1507">
                  <c:v>39394</c:v>
                </c:pt>
                <c:pt idx="1508">
                  <c:v>39395</c:v>
                </c:pt>
                <c:pt idx="1509">
                  <c:v>39398</c:v>
                </c:pt>
                <c:pt idx="1510">
                  <c:v>39399</c:v>
                </c:pt>
                <c:pt idx="1511">
                  <c:v>39400</c:v>
                </c:pt>
                <c:pt idx="1512">
                  <c:v>39401</c:v>
                </c:pt>
                <c:pt idx="1513">
                  <c:v>39402</c:v>
                </c:pt>
                <c:pt idx="1514">
                  <c:v>39405</c:v>
                </c:pt>
                <c:pt idx="1515">
                  <c:v>39406</c:v>
                </c:pt>
                <c:pt idx="1516">
                  <c:v>39407</c:v>
                </c:pt>
                <c:pt idx="1517">
                  <c:v>39408</c:v>
                </c:pt>
                <c:pt idx="1518">
                  <c:v>39409</c:v>
                </c:pt>
                <c:pt idx="1519">
                  <c:v>39412</c:v>
                </c:pt>
                <c:pt idx="1520">
                  <c:v>39413</c:v>
                </c:pt>
                <c:pt idx="1521">
                  <c:v>39414</c:v>
                </c:pt>
                <c:pt idx="1522">
                  <c:v>39415</c:v>
                </c:pt>
                <c:pt idx="1523">
                  <c:v>39416</c:v>
                </c:pt>
                <c:pt idx="1524">
                  <c:v>39419</c:v>
                </c:pt>
                <c:pt idx="1525">
                  <c:v>39420</c:v>
                </c:pt>
                <c:pt idx="1526">
                  <c:v>39421</c:v>
                </c:pt>
                <c:pt idx="1527">
                  <c:v>39422</c:v>
                </c:pt>
                <c:pt idx="1528">
                  <c:v>39423</c:v>
                </c:pt>
                <c:pt idx="1529">
                  <c:v>39426</c:v>
                </c:pt>
                <c:pt idx="1530">
                  <c:v>39427</c:v>
                </c:pt>
                <c:pt idx="1531">
                  <c:v>39428</c:v>
                </c:pt>
                <c:pt idx="1532">
                  <c:v>39429</c:v>
                </c:pt>
                <c:pt idx="1533">
                  <c:v>39430</c:v>
                </c:pt>
                <c:pt idx="1534">
                  <c:v>39433</c:v>
                </c:pt>
                <c:pt idx="1535">
                  <c:v>39434</c:v>
                </c:pt>
                <c:pt idx="1536">
                  <c:v>39435</c:v>
                </c:pt>
                <c:pt idx="1537">
                  <c:v>39436</c:v>
                </c:pt>
                <c:pt idx="1538">
                  <c:v>39437</c:v>
                </c:pt>
                <c:pt idx="1539">
                  <c:v>39440</c:v>
                </c:pt>
                <c:pt idx="1540">
                  <c:v>39442</c:v>
                </c:pt>
                <c:pt idx="1541">
                  <c:v>39443</c:v>
                </c:pt>
                <c:pt idx="1542">
                  <c:v>39444</c:v>
                </c:pt>
                <c:pt idx="1543">
                  <c:v>39447</c:v>
                </c:pt>
                <c:pt idx="1544">
                  <c:v>39449</c:v>
                </c:pt>
                <c:pt idx="1545">
                  <c:v>39450</c:v>
                </c:pt>
                <c:pt idx="1546">
                  <c:v>39451</c:v>
                </c:pt>
                <c:pt idx="1547">
                  <c:v>39454</c:v>
                </c:pt>
                <c:pt idx="1548">
                  <c:v>39455</c:v>
                </c:pt>
                <c:pt idx="1549">
                  <c:v>39456</c:v>
                </c:pt>
                <c:pt idx="1550">
                  <c:v>39457</c:v>
                </c:pt>
                <c:pt idx="1551">
                  <c:v>39458</c:v>
                </c:pt>
                <c:pt idx="1552">
                  <c:v>39461</c:v>
                </c:pt>
                <c:pt idx="1553">
                  <c:v>39462</c:v>
                </c:pt>
                <c:pt idx="1554">
                  <c:v>39463</c:v>
                </c:pt>
                <c:pt idx="1555">
                  <c:v>39464</c:v>
                </c:pt>
                <c:pt idx="1556">
                  <c:v>39465</c:v>
                </c:pt>
                <c:pt idx="1557">
                  <c:v>39468</c:v>
                </c:pt>
                <c:pt idx="1558">
                  <c:v>39469</c:v>
                </c:pt>
                <c:pt idx="1559">
                  <c:v>39470</c:v>
                </c:pt>
                <c:pt idx="1560">
                  <c:v>39471</c:v>
                </c:pt>
                <c:pt idx="1561">
                  <c:v>39472</c:v>
                </c:pt>
                <c:pt idx="1562">
                  <c:v>39475</c:v>
                </c:pt>
                <c:pt idx="1563">
                  <c:v>39476</c:v>
                </c:pt>
                <c:pt idx="1564">
                  <c:v>39477</c:v>
                </c:pt>
                <c:pt idx="1565">
                  <c:v>39478</c:v>
                </c:pt>
                <c:pt idx="1566">
                  <c:v>39479</c:v>
                </c:pt>
                <c:pt idx="1567">
                  <c:v>39482</c:v>
                </c:pt>
                <c:pt idx="1568">
                  <c:v>39483</c:v>
                </c:pt>
                <c:pt idx="1569">
                  <c:v>39484</c:v>
                </c:pt>
                <c:pt idx="1570">
                  <c:v>39485</c:v>
                </c:pt>
                <c:pt idx="1571">
                  <c:v>39486</c:v>
                </c:pt>
                <c:pt idx="1572">
                  <c:v>39489</c:v>
                </c:pt>
                <c:pt idx="1573">
                  <c:v>39490</c:v>
                </c:pt>
                <c:pt idx="1574">
                  <c:v>39491</c:v>
                </c:pt>
                <c:pt idx="1575">
                  <c:v>39492</c:v>
                </c:pt>
                <c:pt idx="1576">
                  <c:v>39493</c:v>
                </c:pt>
                <c:pt idx="1577">
                  <c:v>39496</c:v>
                </c:pt>
                <c:pt idx="1578">
                  <c:v>39497</c:v>
                </c:pt>
                <c:pt idx="1579">
                  <c:v>39498</c:v>
                </c:pt>
                <c:pt idx="1580">
                  <c:v>39499</c:v>
                </c:pt>
                <c:pt idx="1581">
                  <c:v>39500</c:v>
                </c:pt>
                <c:pt idx="1582">
                  <c:v>39503</c:v>
                </c:pt>
                <c:pt idx="1583">
                  <c:v>39504</c:v>
                </c:pt>
                <c:pt idx="1584">
                  <c:v>39505</c:v>
                </c:pt>
                <c:pt idx="1585">
                  <c:v>39506</c:v>
                </c:pt>
                <c:pt idx="1586">
                  <c:v>39507</c:v>
                </c:pt>
                <c:pt idx="1587">
                  <c:v>39510</c:v>
                </c:pt>
                <c:pt idx="1588">
                  <c:v>39511</c:v>
                </c:pt>
                <c:pt idx="1589">
                  <c:v>39512</c:v>
                </c:pt>
                <c:pt idx="1590">
                  <c:v>39513</c:v>
                </c:pt>
                <c:pt idx="1591">
                  <c:v>39514</c:v>
                </c:pt>
                <c:pt idx="1592">
                  <c:v>39517</c:v>
                </c:pt>
                <c:pt idx="1593">
                  <c:v>39518</c:v>
                </c:pt>
                <c:pt idx="1594">
                  <c:v>39519</c:v>
                </c:pt>
                <c:pt idx="1595">
                  <c:v>39520</c:v>
                </c:pt>
                <c:pt idx="1596">
                  <c:v>39521</c:v>
                </c:pt>
                <c:pt idx="1597">
                  <c:v>39524</c:v>
                </c:pt>
                <c:pt idx="1598">
                  <c:v>39525</c:v>
                </c:pt>
                <c:pt idx="1599">
                  <c:v>39526</c:v>
                </c:pt>
                <c:pt idx="1600">
                  <c:v>39527</c:v>
                </c:pt>
                <c:pt idx="1601">
                  <c:v>39532</c:v>
                </c:pt>
                <c:pt idx="1602">
                  <c:v>39533</c:v>
                </c:pt>
                <c:pt idx="1603">
                  <c:v>39534</c:v>
                </c:pt>
                <c:pt idx="1604">
                  <c:v>39535</c:v>
                </c:pt>
                <c:pt idx="1605">
                  <c:v>39538</c:v>
                </c:pt>
                <c:pt idx="1606">
                  <c:v>39539</c:v>
                </c:pt>
                <c:pt idx="1607">
                  <c:v>39540</c:v>
                </c:pt>
                <c:pt idx="1608">
                  <c:v>39541</c:v>
                </c:pt>
                <c:pt idx="1609">
                  <c:v>39542</c:v>
                </c:pt>
                <c:pt idx="1610">
                  <c:v>39545</c:v>
                </c:pt>
                <c:pt idx="1611">
                  <c:v>39546</c:v>
                </c:pt>
                <c:pt idx="1612">
                  <c:v>39547</c:v>
                </c:pt>
                <c:pt idx="1613">
                  <c:v>39548</c:v>
                </c:pt>
                <c:pt idx="1614">
                  <c:v>39549</c:v>
                </c:pt>
                <c:pt idx="1615">
                  <c:v>39552</c:v>
                </c:pt>
                <c:pt idx="1616">
                  <c:v>39553</c:v>
                </c:pt>
                <c:pt idx="1617">
                  <c:v>39554</c:v>
                </c:pt>
                <c:pt idx="1618">
                  <c:v>39555</c:v>
                </c:pt>
                <c:pt idx="1619">
                  <c:v>39556</c:v>
                </c:pt>
                <c:pt idx="1620">
                  <c:v>39559</c:v>
                </c:pt>
                <c:pt idx="1621">
                  <c:v>39560</c:v>
                </c:pt>
                <c:pt idx="1622">
                  <c:v>39561</c:v>
                </c:pt>
                <c:pt idx="1623">
                  <c:v>39562</c:v>
                </c:pt>
                <c:pt idx="1624">
                  <c:v>39563</c:v>
                </c:pt>
                <c:pt idx="1625">
                  <c:v>39566</c:v>
                </c:pt>
                <c:pt idx="1626">
                  <c:v>39567</c:v>
                </c:pt>
                <c:pt idx="1627">
                  <c:v>39568</c:v>
                </c:pt>
                <c:pt idx="1628">
                  <c:v>39570</c:v>
                </c:pt>
                <c:pt idx="1629">
                  <c:v>39574</c:v>
                </c:pt>
                <c:pt idx="1630">
                  <c:v>39575</c:v>
                </c:pt>
                <c:pt idx="1631">
                  <c:v>39576</c:v>
                </c:pt>
                <c:pt idx="1632">
                  <c:v>39577</c:v>
                </c:pt>
                <c:pt idx="1633">
                  <c:v>39580</c:v>
                </c:pt>
                <c:pt idx="1634">
                  <c:v>39581</c:v>
                </c:pt>
                <c:pt idx="1635">
                  <c:v>39582</c:v>
                </c:pt>
                <c:pt idx="1636">
                  <c:v>39583</c:v>
                </c:pt>
                <c:pt idx="1637">
                  <c:v>39584</c:v>
                </c:pt>
                <c:pt idx="1638">
                  <c:v>39587</c:v>
                </c:pt>
                <c:pt idx="1639">
                  <c:v>39588</c:v>
                </c:pt>
                <c:pt idx="1640">
                  <c:v>39589</c:v>
                </c:pt>
                <c:pt idx="1641">
                  <c:v>39590</c:v>
                </c:pt>
                <c:pt idx="1642">
                  <c:v>39591</c:v>
                </c:pt>
                <c:pt idx="1643">
                  <c:v>39595</c:v>
                </c:pt>
                <c:pt idx="1644">
                  <c:v>39596</c:v>
                </c:pt>
                <c:pt idx="1645">
                  <c:v>39597</c:v>
                </c:pt>
                <c:pt idx="1646">
                  <c:v>39598</c:v>
                </c:pt>
                <c:pt idx="1647">
                  <c:v>39601</c:v>
                </c:pt>
                <c:pt idx="1648">
                  <c:v>39602</c:v>
                </c:pt>
                <c:pt idx="1649">
                  <c:v>39603</c:v>
                </c:pt>
                <c:pt idx="1650">
                  <c:v>39604</c:v>
                </c:pt>
                <c:pt idx="1651">
                  <c:v>39605</c:v>
                </c:pt>
                <c:pt idx="1652">
                  <c:v>39608</c:v>
                </c:pt>
                <c:pt idx="1653">
                  <c:v>39609</c:v>
                </c:pt>
                <c:pt idx="1654">
                  <c:v>39610</c:v>
                </c:pt>
                <c:pt idx="1655">
                  <c:v>39611</c:v>
                </c:pt>
                <c:pt idx="1656">
                  <c:v>39612</c:v>
                </c:pt>
                <c:pt idx="1657">
                  <c:v>39615</c:v>
                </c:pt>
                <c:pt idx="1658">
                  <c:v>39616</c:v>
                </c:pt>
                <c:pt idx="1659">
                  <c:v>39617</c:v>
                </c:pt>
                <c:pt idx="1660">
                  <c:v>39618</c:v>
                </c:pt>
                <c:pt idx="1661">
                  <c:v>39619</c:v>
                </c:pt>
                <c:pt idx="1662">
                  <c:v>39622</c:v>
                </c:pt>
                <c:pt idx="1663">
                  <c:v>39623</c:v>
                </c:pt>
                <c:pt idx="1664">
                  <c:v>39624</c:v>
                </c:pt>
                <c:pt idx="1665">
                  <c:v>39625</c:v>
                </c:pt>
                <c:pt idx="1666">
                  <c:v>39626</c:v>
                </c:pt>
                <c:pt idx="1667">
                  <c:v>39629</c:v>
                </c:pt>
                <c:pt idx="1668">
                  <c:v>39630</c:v>
                </c:pt>
                <c:pt idx="1669">
                  <c:v>39631</c:v>
                </c:pt>
                <c:pt idx="1670">
                  <c:v>39632</c:v>
                </c:pt>
                <c:pt idx="1671">
                  <c:v>39633</c:v>
                </c:pt>
                <c:pt idx="1672">
                  <c:v>39636</c:v>
                </c:pt>
                <c:pt idx="1673">
                  <c:v>39637</c:v>
                </c:pt>
                <c:pt idx="1674">
                  <c:v>39638</c:v>
                </c:pt>
                <c:pt idx="1675">
                  <c:v>39639</c:v>
                </c:pt>
                <c:pt idx="1676">
                  <c:v>39640</c:v>
                </c:pt>
                <c:pt idx="1677">
                  <c:v>39643</c:v>
                </c:pt>
                <c:pt idx="1678">
                  <c:v>39644</c:v>
                </c:pt>
                <c:pt idx="1679">
                  <c:v>39645</c:v>
                </c:pt>
                <c:pt idx="1680">
                  <c:v>39646</c:v>
                </c:pt>
                <c:pt idx="1681">
                  <c:v>39647</c:v>
                </c:pt>
                <c:pt idx="1682">
                  <c:v>39650</c:v>
                </c:pt>
                <c:pt idx="1683">
                  <c:v>39651</c:v>
                </c:pt>
                <c:pt idx="1684">
                  <c:v>39652</c:v>
                </c:pt>
                <c:pt idx="1685">
                  <c:v>39653</c:v>
                </c:pt>
                <c:pt idx="1686">
                  <c:v>39654</c:v>
                </c:pt>
                <c:pt idx="1687">
                  <c:v>39657</c:v>
                </c:pt>
                <c:pt idx="1688">
                  <c:v>39658</c:v>
                </c:pt>
                <c:pt idx="1689">
                  <c:v>39659</c:v>
                </c:pt>
                <c:pt idx="1690">
                  <c:v>39660</c:v>
                </c:pt>
                <c:pt idx="1691">
                  <c:v>39661</c:v>
                </c:pt>
                <c:pt idx="1692">
                  <c:v>39664</c:v>
                </c:pt>
                <c:pt idx="1693">
                  <c:v>39665</c:v>
                </c:pt>
                <c:pt idx="1694">
                  <c:v>39666</c:v>
                </c:pt>
                <c:pt idx="1695">
                  <c:v>39667</c:v>
                </c:pt>
                <c:pt idx="1696">
                  <c:v>39668</c:v>
                </c:pt>
                <c:pt idx="1697">
                  <c:v>39671</c:v>
                </c:pt>
                <c:pt idx="1698">
                  <c:v>39672</c:v>
                </c:pt>
                <c:pt idx="1699">
                  <c:v>39673</c:v>
                </c:pt>
                <c:pt idx="1700">
                  <c:v>39674</c:v>
                </c:pt>
                <c:pt idx="1701">
                  <c:v>39675</c:v>
                </c:pt>
                <c:pt idx="1702">
                  <c:v>39678</c:v>
                </c:pt>
                <c:pt idx="1703">
                  <c:v>39679</c:v>
                </c:pt>
                <c:pt idx="1704">
                  <c:v>39680</c:v>
                </c:pt>
                <c:pt idx="1705">
                  <c:v>39681</c:v>
                </c:pt>
                <c:pt idx="1706">
                  <c:v>39682</c:v>
                </c:pt>
                <c:pt idx="1707">
                  <c:v>39686</c:v>
                </c:pt>
                <c:pt idx="1708">
                  <c:v>39687</c:v>
                </c:pt>
                <c:pt idx="1709">
                  <c:v>39688</c:v>
                </c:pt>
                <c:pt idx="1710">
                  <c:v>39689</c:v>
                </c:pt>
                <c:pt idx="1711">
                  <c:v>39692</c:v>
                </c:pt>
                <c:pt idx="1712">
                  <c:v>39693</c:v>
                </c:pt>
                <c:pt idx="1713">
                  <c:v>39694</c:v>
                </c:pt>
                <c:pt idx="1714">
                  <c:v>39695</c:v>
                </c:pt>
                <c:pt idx="1715">
                  <c:v>39696</c:v>
                </c:pt>
                <c:pt idx="1716">
                  <c:v>39699</c:v>
                </c:pt>
                <c:pt idx="1717">
                  <c:v>39700</c:v>
                </c:pt>
                <c:pt idx="1718">
                  <c:v>39701</c:v>
                </c:pt>
                <c:pt idx="1719">
                  <c:v>39702</c:v>
                </c:pt>
                <c:pt idx="1720">
                  <c:v>39703</c:v>
                </c:pt>
                <c:pt idx="1721">
                  <c:v>39706</c:v>
                </c:pt>
                <c:pt idx="1722">
                  <c:v>39707</c:v>
                </c:pt>
                <c:pt idx="1723">
                  <c:v>39708</c:v>
                </c:pt>
                <c:pt idx="1724">
                  <c:v>39709</c:v>
                </c:pt>
                <c:pt idx="1725">
                  <c:v>39710</c:v>
                </c:pt>
                <c:pt idx="1726">
                  <c:v>39713</c:v>
                </c:pt>
                <c:pt idx="1727">
                  <c:v>39714</c:v>
                </c:pt>
                <c:pt idx="1728">
                  <c:v>39715</c:v>
                </c:pt>
                <c:pt idx="1729">
                  <c:v>39716</c:v>
                </c:pt>
                <c:pt idx="1730">
                  <c:v>39717</c:v>
                </c:pt>
                <c:pt idx="1731">
                  <c:v>39720</c:v>
                </c:pt>
                <c:pt idx="1732">
                  <c:v>39721</c:v>
                </c:pt>
                <c:pt idx="1733">
                  <c:v>39722</c:v>
                </c:pt>
                <c:pt idx="1734">
                  <c:v>39723</c:v>
                </c:pt>
                <c:pt idx="1735">
                  <c:v>39724</c:v>
                </c:pt>
                <c:pt idx="1736">
                  <c:v>39727</c:v>
                </c:pt>
                <c:pt idx="1737">
                  <c:v>39728</c:v>
                </c:pt>
                <c:pt idx="1738">
                  <c:v>39729</c:v>
                </c:pt>
                <c:pt idx="1739">
                  <c:v>39730</c:v>
                </c:pt>
                <c:pt idx="1740">
                  <c:v>39731</c:v>
                </c:pt>
                <c:pt idx="1741">
                  <c:v>39734</c:v>
                </c:pt>
                <c:pt idx="1742">
                  <c:v>39735</c:v>
                </c:pt>
                <c:pt idx="1743">
                  <c:v>39736</c:v>
                </c:pt>
                <c:pt idx="1744">
                  <c:v>39737</c:v>
                </c:pt>
                <c:pt idx="1745">
                  <c:v>39738</c:v>
                </c:pt>
                <c:pt idx="1746">
                  <c:v>39741</c:v>
                </c:pt>
                <c:pt idx="1747">
                  <c:v>39742</c:v>
                </c:pt>
                <c:pt idx="1748">
                  <c:v>39743</c:v>
                </c:pt>
                <c:pt idx="1749">
                  <c:v>39744</c:v>
                </c:pt>
                <c:pt idx="1750">
                  <c:v>39745</c:v>
                </c:pt>
                <c:pt idx="1751">
                  <c:v>39748</c:v>
                </c:pt>
                <c:pt idx="1752">
                  <c:v>39749</c:v>
                </c:pt>
                <c:pt idx="1753">
                  <c:v>39750</c:v>
                </c:pt>
                <c:pt idx="1754">
                  <c:v>39751</c:v>
                </c:pt>
                <c:pt idx="1755">
                  <c:v>39752</c:v>
                </c:pt>
                <c:pt idx="1756">
                  <c:v>39755</c:v>
                </c:pt>
                <c:pt idx="1757">
                  <c:v>39756</c:v>
                </c:pt>
                <c:pt idx="1758">
                  <c:v>39757</c:v>
                </c:pt>
                <c:pt idx="1759">
                  <c:v>39758</c:v>
                </c:pt>
                <c:pt idx="1760">
                  <c:v>39759</c:v>
                </c:pt>
                <c:pt idx="1761">
                  <c:v>39762</c:v>
                </c:pt>
                <c:pt idx="1762">
                  <c:v>39763</c:v>
                </c:pt>
                <c:pt idx="1763">
                  <c:v>39764</c:v>
                </c:pt>
                <c:pt idx="1764">
                  <c:v>39765</c:v>
                </c:pt>
                <c:pt idx="1765">
                  <c:v>39766</c:v>
                </c:pt>
                <c:pt idx="1766">
                  <c:v>39769</c:v>
                </c:pt>
                <c:pt idx="1767">
                  <c:v>39770</c:v>
                </c:pt>
                <c:pt idx="1768">
                  <c:v>39771</c:v>
                </c:pt>
                <c:pt idx="1769">
                  <c:v>39772</c:v>
                </c:pt>
                <c:pt idx="1770">
                  <c:v>39773</c:v>
                </c:pt>
                <c:pt idx="1771">
                  <c:v>39776</c:v>
                </c:pt>
                <c:pt idx="1772">
                  <c:v>39777</c:v>
                </c:pt>
                <c:pt idx="1773">
                  <c:v>39778</c:v>
                </c:pt>
                <c:pt idx="1774">
                  <c:v>39779</c:v>
                </c:pt>
                <c:pt idx="1775">
                  <c:v>39780</c:v>
                </c:pt>
                <c:pt idx="1776">
                  <c:v>39783</c:v>
                </c:pt>
                <c:pt idx="1777">
                  <c:v>39784</c:v>
                </c:pt>
                <c:pt idx="1778">
                  <c:v>39785</c:v>
                </c:pt>
                <c:pt idx="1779">
                  <c:v>39786</c:v>
                </c:pt>
                <c:pt idx="1780">
                  <c:v>39787</c:v>
                </c:pt>
                <c:pt idx="1781">
                  <c:v>39790</c:v>
                </c:pt>
                <c:pt idx="1782">
                  <c:v>39791</c:v>
                </c:pt>
                <c:pt idx="1783">
                  <c:v>39792</c:v>
                </c:pt>
                <c:pt idx="1784">
                  <c:v>39793</c:v>
                </c:pt>
                <c:pt idx="1785">
                  <c:v>39794</c:v>
                </c:pt>
                <c:pt idx="1786">
                  <c:v>39797</c:v>
                </c:pt>
                <c:pt idx="1787">
                  <c:v>39798</c:v>
                </c:pt>
                <c:pt idx="1788">
                  <c:v>39799</c:v>
                </c:pt>
                <c:pt idx="1789">
                  <c:v>39800</c:v>
                </c:pt>
                <c:pt idx="1790">
                  <c:v>39801</c:v>
                </c:pt>
                <c:pt idx="1791">
                  <c:v>39804</c:v>
                </c:pt>
                <c:pt idx="1792">
                  <c:v>39805</c:v>
                </c:pt>
                <c:pt idx="1793">
                  <c:v>39806</c:v>
                </c:pt>
                <c:pt idx="1794">
                  <c:v>39808</c:v>
                </c:pt>
                <c:pt idx="1795">
                  <c:v>39811</c:v>
                </c:pt>
                <c:pt idx="1796">
                  <c:v>39812</c:v>
                </c:pt>
                <c:pt idx="1797">
                  <c:v>39813</c:v>
                </c:pt>
                <c:pt idx="1798">
                  <c:v>39815</c:v>
                </c:pt>
                <c:pt idx="1799">
                  <c:v>39818</c:v>
                </c:pt>
                <c:pt idx="1800">
                  <c:v>39819</c:v>
                </c:pt>
                <c:pt idx="1801">
                  <c:v>39820</c:v>
                </c:pt>
                <c:pt idx="1802">
                  <c:v>39821</c:v>
                </c:pt>
                <c:pt idx="1803">
                  <c:v>39822</c:v>
                </c:pt>
                <c:pt idx="1804">
                  <c:v>39825</c:v>
                </c:pt>
                <c:pt idx="1805">
                  <c:v>39826</c:v>
                </c:pt>
                <c:pt idx="1806">
                  <c:v>39827</c:v>
                </c:pt>
                <c:pt idx="1807">
                  <c:v>39828</c:v>
                </c:pt>
                <c:pt idx="1808">
                  <c:v>39829</c:v>
                </c:pt>
                <c:pt idx="1809">
                  <c:v>39832</c:v>
                </c:pt>
                <c:pt idx="1810">
                  <c:v>39833</c:v>
                </c:pt>
                <c:pt idx="1811">
                  <c:v>39834</c:v>
                </c:pt>
                <c:pt idx="1812">
                  <c:v>39835</c:v>
                </c:pt>
                <c:pt idx="1813">
                  <c:v>39836</c:v>
                </c:pt>
                <c:pt idx="1814">
                  <c:v>39839</c:v>
                </c:pt>
                <c:pt idx="1815">
                  <c:v>39840</c:v>
                </c:pt>
                <c:pt idx="1816">
                  <c:v>39841</c:v>
                </c:pt>
                <c:pt idx="1817">
                  <c:v>39842</c:v>
                </c:pt>
                <c:pt idx="1818">
                  <c:v>39843</c:v>
                </c:pt>
                <c:pt idx="1819">
                  <c:v>39846</c:v>
                </c:pt>
                <c:pt idx="1820">
                  <c:v>39847</c:v>
                </c:pt>
                <c:pt idx="1821">
                  <c:v>39848</c:v>
                </c:pt>
                <c:pt idx="1822">
                  <c:v>39849</c:v>
                </c:pt>
                <c:pt idx="1823">
                  <c:v>39850</c:v>
                </c:pt>
                <c:pt idx="1824">
                  <c:v>39853</c:v>
                </c:pt>
                <c:pt idx="1825">
                  <c:v>39854</c:v>
                </c:pt>
                <c:pt idx="1826">
                  <c:v>39855</c:v>
                </c:pt>
                <c:pt idx="1827">
                  <c:v>39856</c:v>
                </c:pt>
                <c:pt idx="1828">
                  <c:v>39857</c:v>
                </c:pt>
                <c:pt idx="1829">
                  <c:v>39860</c:v>
                </c:pt>
                <c:pt idx="1830">
                  <c:v>39861</c:v>
                </c:pt>
                <c:pt idx="1831">
                  <c:v>39862</c:v>
                </c:pt>
                <c:pt idx="1832">
                  <c:v>39863</c:v>
                </c:pt>
                <c:pt idx="1833">
                  <c:v>39864</c:v>
                </c:pt>
                <c:pt idx="1834">
                  <c:v>39867</c:v>
                </c:pt>
                <c:pt idx="1835">
                  <c:v>39868</c:v>
                </c:pt>
                <c:pt idx="1836">
                  <c:v>39869</c:v>
                </c:pt>
                <c:pt idx="1837">
                  <c:v>39870</c:v>
                </c:pt>
                <c:pt idx="1838">
                  <c:v>39871</c:v>
                </c:pt>
                <c:pt idx="1839">
                  <c:v>39874</c:v>
                </c:pt>
                <c:pt idx="1840">
                  <c:v>39875</c:v>
                </c:pt>
                <c:pt idx="1841">
                  <c:v>39876</c:v>
                </c:pt>
                <c:pt idx="1842">
                  <c:v>39877</c:v>
                </c:pt>
                <c:pt idx="1843">
                  <c:v>39878</c:v>
                </c:pt>
                <c:pt idx="1844">
                  <c:v>39881</c:v>
                </c:pt>
                <c:pt idx="1845">
                  <c:v>39882</c:v>
                </c:pt>
                <c:pt idx="1846">
                  <c:v>39883</c:v>
                </c:pt>
                <c:pt idx="1847">
                  <c:v>39884</c:v>
                </c:pt>
                <c:pt idx="1848">
                  <c:v>39885</c:v>
                </c:pt>
                <c:pt idx="1849">
                  <c:v>39888</c:v>
                </c:pt>
                <c:pt idx="1850">
                  <c:v>39889</c:v>
                </c:pt>
                <c:pt idx="1851">
                  <c:v>39890</c:v>
                </c:pt>
                <c:pt idx="1852">
                  <c:v>39891</c:v>
                </c:pt>
                <c:pt idx="1853">
                  <c:v>39892</c:v>
                </c:pt>
                <c:pt idx="1854">
                  <c:v>39895</c:v>
                </c:pt>
                <c:pt idx="1855">
                  <c:v>39896</c:v>
                </c:pt>
                <c:pt idx="1856">
                  <c:v>39897</c:v>
                </c:pt>
                <c:pt idx="1857">
                  <c:v>39898</c:v>
                </c:pt>
                <c:pt idx="1858">
                  <c:v>39899</c:v>
                </c:pt>
                <c:pt idx="1859">
                  <c:v>39902</c:v>
                </c:pt>
                <c:pt idx="1860">
                  <c:v>39903</c:v>
                </c:pt>
                <c:pt idx="1861">
                  <c:v>39904</c:v>
                </c:pt>
                <c:pt idx="1862">
                  <c:v>39905</c:v>
                </c:pt>
                <c:pt idx="1863">
                  <c:v>39906</c:v>
                </c:pt>
                <c:pt idx="1864">
                  <c:v>39909</c:v>
                </c:pt>
                <c:pt idx="1865">
                  <c:v>39910</c:v>
                </c:pt>
                <c:pt idx="1866">
                  <c:v>39911</c:v>
                </c:pt>
                <c:pt idx="1867">
                  <c:v>39912</c:v>
                </c:pt>
                <c:pt idx="1868">
                  <c:v>39917</c:v>
                </c:pt>
                <c:pt idx="1869">
                  <c:v>39918</c:v>
                </c:pt>
                <c:pt idx="1870">
                  <c:v>39919</c:v>
                </c:pt>
                <c:pt idx="1871">
                  <c:v>39920</c:v>
                </c:pt>
                <c:pt idx="1872">
                  <c:v>39923</c:v>
                </c:pt>
                <c:pt idx="1873">
                  <c:v>39924</c:v>
                </c:pt>
                <c:pt idx="1874">
                  <c:v>39925</c:v>
                </c:pt>
                <c:pt idx="1875">
                  <c:v>39926</c:v>
                </c:pt>
                <c:pt idx="1876">
                  <c:v>39927</c:v>
                </c:pt>
                <c:pt idx="1877">
                  <c:v>39930</c:v>
                </c:pt>
                <c:pt idx="1878">
                  <c:v>39931</c:v>
                </c:pt>
                <c:pt idx="1879">
                  <c:v>39932</c:v>
                </c:pt>
                <c:pt idx="1880">
                  <c:v>39933</c:v>
                </c:pt>
                <c:pt idx="1881">
                  <c:v>39934</c:v>
                </c:pt>
                <c:pt idx="1882">
                  <c:v>39938</c:v>
                </c:pt>
                <c:pt idx="1883">
                  <c:v>39939</c:v>
                </c:pt>
                <c:pt idx="1884">
                  <c:v>39940</c:v>
                </c:pt>
                <c:pt idx="1885">
                  <c:v>39941</c:v>
                </c:pt>
                <c:pt idx="1886">
                  <c:v>39944</c:v>
                </c:pt>
                <c:pt idx="1887">
                  <c:v>39945</c:v>
                </c:pt>
                <c:pt idx="1888">
                  <c:v>39946</c:v>
                </c:pt>
                <c:pt idx="1889">
                  <c:v>39947</c:v>
                </c:pt>
                <c:pt idx="1890">
                  <c:v>39948</c:v>
                </c:pt>
                <c:pt idx="1891">
                  <c:v>39951</c:v>
                </c:pt>
                <c:pt idx="1892">
                  <c:v>39952</c:v>
                </c:pt>
                <c:pt idx="1893">
                  <c:v>39953</c:v>
                </c:pt>
                <c:pt idx="1894">
                  <c:v>39954</c:v>
                </c:pt>
                <c:pt idx="1895">
                  <c:v>39955</c:v>
                </c:pt>
                <c:pt idx="1896">
                  <c:v>39959</c:v>
                </c:pt>
                <c:pt idx="1897">
                  <c:v>39960</c:v>
                </c:pt>
                <c:pt idx="1898">
                  <c:v>39961</c:v>
                </c:pt>
                <c:pt idx="1899">
                  <c:v>39962</c:v>
                </c:pt>
                <c:pt idx="1900">
                  <c:v>39965</c:v>
                </c:pt>
                <c:pt idx="1901">
                  <c:v>39966</c:v>
                </c:pt>
                <c:pt idx="1902">
                  <c:v>39967</c:v>
                </c:pt>
                <c:pt idx="1903">
                  <c:v>39968</c:v>
                </c:pt>
                <c:pt idx="1904">
                  <c:v>39969</c:v>
                </c:pt>
                <c:pt idx="1905">
                  <c:v>39972</c:v>
                </c:pt>
                <c:pt idx="1906">
                  <c:v>39973</c:v>
                </c:pt>
                <c:pt idx="1907">
                  <c:v>39974</c:v>
                </c:pt>
                <c:pt idx="1908">
                  <c:v>39975</c:v>
                </c:pt>
                <c:pt idx="1909">
                  <c:v>39976</c:v>
                </c:pt>
                <c:pt idx="1910">
                  <c:v>39979</c:v>
                </c:pt>
                <c:pt idx="1911">
                  <c:v>39980</c:v>
                </c:pt>
                <c:pt idx="1912">
                  <c:v>39981</c:v>
                </c:pt>
                <c:pt idx="1913">
                  <c:v>39982</c:v>
                </c:pt>
                <c:pt idx="1914">
                  <c:v>39983</c:v>
                </c:pt>
                <c:pt idx="1915">
                  <c:v>39986</c:v>
                </c:pt>
                <c:pt idx="1916">
                  <c:v>39987</c:v>
                </c:pt>
                <c:pt idx="1917">
                  <c:v>39988</c:v>
                </c:pt>
                <c:pt idx="1918">
                  <c:v>39989</c:v>
                </c:pt>
                <c:pt idx="1919">
                  <c:v>39990</c:v>
                </c:pt>
                <c:pt idx="1920">
                  <c:v>39993</c:v>
                </c:pt>
                <c:pt idx="1921">
                  <c:v>39994</c:v>
                </c:pt>
                <c:pt idx="1922">
                  <c:v>39995</c:v>
                </c:pt>
                <c:pt idx="1923">
                  <c:v>39996</c:v>
                </c:pt>
                <c:pt idx="1924">
                  <c:v>39997</c:v>
                </c:pt>
                <c:pt idx="1925">
                  <c:v>40000</c:v>
                </c:pt>
                <c:pt idx="1926">
                  <c:v>40001</c:v>
                </c:pt>
                <c:pt idx="1927">
                  <c:v>40002</c:v>
                </c:pt>
                <c:pt idx="1928">
                  <c:v>40003</c:v>
                </c:pt>
                <c:pt idx="1929">
                  <c:v>40004</c:v>
                </c:pt>
                <c:pt idx="1930">
                  <c:v>40007</c:v>
                </c:pt>
                <c:pt idx="1931">
                  <c:v>40008</c:v>
                </c:pt>
                <c:pt idx="1932">
                  <c:v>40009</c:v>
                </c:pt>
                <c:pt idx="1933">
                  <c:v>40010</c:v>
                </c:pt>
                <c:pt idx="1934">
                  <c:v>40011</c:v>
                </c:pt>
                <c:pt idx="1935">
                  <c:v>40014</c:v>
                </c:pt>
                <c:pt idx="1936">
                  <c:v>40015</c:v>
                </c:pt>
                <c:pt idx="1937">
                  <c:v>40016</c:v>
                </c:pt>
                <c:pt idx="1938">
                  <c:v>40017</c:v>
                </c:pt>
                <c:pt idx="1939">
                  <c:v>40018</c:v>
                </c:pt>
                <c:pt idx="1940">
                  <c:v>40021</c:v>
                </c:pt>
                <c:pt idx="1941">
                  <c:v>40022</c:v>
                </c:pt>
                <c:pt idx="1942">
                  <c:v>40023</c:v>
                </c:pt>
                <c:pt idx="1943">
                  <c:v>40024</c:v>
                </c:pt>
                <c:pt idx="1944">
                  <c:v>40025</c:v>
                </c:pt>
                <c:pt idx="1945">
                  <c:v>40028</c:v>
                </c:pt>
                <c:pt idx="1946">
                  <c:v>40029</c:v>
                </c:pt>
                <c:pt idx="1947">
                  <c:v>40030</c:v>
                </c:pt>
                <c:pt idx="1948">
                  <c:v>40031</c:v>
                </c:pt>
                <c:pt idx="1949">
                  <c:v>40032</c:v>
                </c:pt>
                <c:pt idx="1950">
                  <c:v>40035</c:v>
                </c:pt>
                <c:pt idx="1951">
                  <c:v>40036</c:v>
                </c:pt>
                <c:pt idx="1952">
                  <c:v>40037</c:v>
                </c:pt>
                <c:pt idx="1953">
                  <c:v>40038</c:v>
                </c:pt>
                <c:pt idx="1954">
                  <c:v>40039</c:v>
                </c:pt>
                <c:pt idx="1955">
                  <c:v>40042</c:v>
                </c:pt>
                <c:pt idx="1956">
                  <c:v>40043</c:v>
                </c:pt>
                <c:pt idx="1957">
                  <c:v>40044</c:v>
                </c:pt>
                <c:pt idx="1958">
                  <c:v>40045</c:v>
                </c:pt>
                <c:pt idx="1959">
                  <c:v>40046</c:v>
                </c:pt>
                <c:pt idx="1960">
                  <c:v>40049</c:v>
                </c:pt>
                <c:pt idx="1961">
                  <c:v>40050</c:v>
                </c:pt>
                <c:pt idx="1962">
                  <c:v>40051</c:v>
                </c:pt>
                <c:pt idx="1963">
                  <c:v>40052</c:v>
                </c:pt>
                <c:pt idx="1964">
                  <c:v>40053</c:v>
                </c:pt>
                <c:pt idx="1965">
                  <c:v>40057</c:v>
                </c:pt>
                <c:pt idx="1966">
                  <c:v>40058</c:v>
                </c:pt>
                <c:pt idx="1967">
                  <c:v>40059</c:v>
                </c:pt>
                <c:pt idx="1968">
                  <c:v>40060</c:v>
                </c:pt>
                <c:pt idx="1969">
                  <c:v>40063</c:v>
                </c:pt>
                <c:pt idx="1970">
                  <c:v>40064</c:v>
                </c:pt>
                <c:pt idx="1971">
                  <c:v>40065</c:v>
                </c:pt>
                <c:pt idx="1972">
                  <c:v>40066</c:v>
                </c:pt>
                <c:pt idx="1973">
                  <c:v>40067</c:v>
                </c:pt>
                <c:pt idx="1974">
                  <c:v>40070</c:v>
                </c:pt>
                <c:pt idx="1975">
                  <c:v>40071</c:v>
                </c:pt>
                <c:pt idx="1976">
                  <c:v>40072</c:v>
                </c:pt>
                <c:pt idx="1977">
                  <c:v>40073</c:v>
                </c:pt>
                <c:pt idx="1978">
                  <c:v>40074</c:v>
                </c:pt>
                <c:pt idx="1979">
                  <c:v>40077</c:v>
                </c:pt>
                <c:pt idx="1980">
                  <c:v>40078</c:v>
                </c:pt>
                <c:pt idx="1981">
                  <c:v>40079</c:v>
                </c:pt>
                <c:pt idx="1982">
                  <c:v>40080</c:v>
                </c:pt>
                <c:pt idx="1983">
                  <c:v>40081</c:v>
                </c:pt>
                <c:pt idx="1984">
                  <c:v>40084</c:v>
                </c:pt>
                <c:pt idx="1985">
                  <c:v>40085</c:v>
                </c:pt>
                <c:pt idx="1986">
                  <c:v>40086</c:v>
                </c:pt>
                <c:pt idx="1987">
                  <c:v>40087</c:v>
                </c:pt>
                <c:pt idx="1988">
                  <c:v>40088</c:v>
                </c:pt>
                <c:pt idx="1989">
                  <c:v>40091</c:v>
                </c:pt>
                <c:pt idx="1990">
                  <c:v>40092</c:v>
                </c:pt>
                <c:pt idx="1991">
                  <c:v>40093</c:v>
                </c:pt>
                <c:pt idx="1992">
                  <c:v>40094</c:v>
                </c:pt>
                <c:pt idx="1993">
                  <c:v>40095</c:v>
                </c:pt>
                <c:pt idx="1994">
                  <c:v>40098</c:v>
                </c:pt>
                <c:pt idx="1995">
                  <c:v>40099</c:v>
                </c:pt>
                <c:pt idx="1996">
                  <c:v>40100</c:v>
                </c:pt>
                <c:pt idx="1997">
                  <c:v>40101</c:v>
                </c:pt>
                <c:pt idx="1998">
                  <c:v>40102</c:v>
                </c:pt>
                <c:pt idx="1999">
                  <c:v>40105</c:v>
                </c:pt>
                <c:pt idx="2000">
                  <c:v>40106</c:v>
                </c:pt>
                <c:pt idx="2001">
                  <c:v>40107</c:v>
                </c:pt>
                <c:pt idx="2002">
                  <c:v>40108</c:v>
                </c:pt>
                <c:pt idx="2003">
                  <c:v>40109</c:v>
                </c:pt>
                <c:pt idx="2004">
                  <c:v>40112</c:v>
                </c:pt>
                <c:pt idx="2005">
                  <c:v>40113</c:v>
                </c:pt>
                <c:pt idx="2006">
                  <c:v>40114</c:v>
                </c:pt>
                <c:pt idx="2007">
                  <c:v>40115</c:v>
                </c:pt>
                <c:pt idx="2008">
                  <c:v>40116</c:v>
                </c:pt>
                <c:pt idx="2009">
                  <c:v>40119</c:v>
                </c:pt>
                <c:pt idx="2010">
                  <c:v>40120</c:v>
                </c:pt>
                <c:pt idx="2011">
                  <c:v>40121</c:v>
                </c:pt>
                <c:pt idx="2012">
                  <c:v>40122</c:v>
                </c:pt>
                <c:pt idx="2013">
                  <c:v>40123</c:v>
                </c:pt>
                <c:pt idx="2014">
                  <c:v>40126</c:v>
                </c:pt>
                <c:pt idx="2015">
                  <c:v>40127</c:v>
                </c:pt>
                <c:pt idx="2016">
                  <c:v>40128</c:v>
                </c:pt>
                <c:pt idx="2017">
                  <c:v>40129</c:v>
                </c:pt>
                <c:pt idx="2018">
                  <c:v>40130</c:v>
                </c:pt>
                <c:pt idx="2019">
                  <c:v>40133</c:v>
                </c:pt>
                <c:pt idx="2020">
                  <c:v>40134</c:v>
                </c:pt>
                <c:pt idx="2021">
                  <c:v>40135</c:v>
                </c:pt>
                <c:pt idx="2022">
                  <c:v>40136</c:v>
                </c:pt>
                <c:pt idx="2023">
                  <c:v>40137</c:v>
                </c:pt>
                <c:pt idx="2024">
                  <c:v>40140</c:v>
                </c:pt>
                <c:pt idx="2025">
                  <c:v>40141</c:v>
                </c:pt>
                <c:pt idx="2026">
                  <c:v>40142</c:v>
                </c:pt>
                <c:pt idx="2027">
                  <c:v>40143</c:v>
                </c:pt>
                <c:pt idx="2028">
                  <c:v>40144</c:v>
                </c:pt>
                <c:pt idx="2029">
                  <c:v>40147</c:v>
                </c:pt>
                <c:pt idx="2030">
                  <c:v>40148</c:v>
                </c:pt>
                <c:pt idx="2031">
                  <c:v>40149</c:v>
                </c:pt>
                <c:pt idx="2032">
                  <c:v>40150</c:v>
                </c:pt>
                <c:pt idx="2033">
                  <c:v>40151</c:v>
                </c:pt>
                <c:pt idx="2034">
                  <c:v>40154</c:v>
                </c:pt>
                <c:pt idx="2035">
                  <c:v>40155</c:v>
                </c:pt>
                <c:pt idx="2036">
                  <c:v>40156</c:v>
                </c:pt>
                <c:pt idx="2037">
                  <c:v>40157</c:v>
                </c:pt>
                <c:pt idx="2038">
                  <c:v>40158</c:v>
                </c:pt>
                <c:pt idx="2039">
                  <c:v>40161</c:v>
                </c:pt>
                <c:pt idx="2040">
                  <c:v>40162</c:v>
                </c:pt>
                <c:pt idx="2041">
                  <c:v>40163</c:v>
                </c:pt>
                <c:pt idx="2042">
                  <c:v>40164</c:v>
                </c:pt>
                <c:pt idx="2043">
                  <c:v>40165</c:v>
                </c:pt>
                <c:pt idx="2044">
                  <c:v>40168</c:v>
                </c:pt>
                <c:pt idx="2045">
                  <c:v>40169</c:v>
                </c:pt>
                <c:pt idx="2046">
                  <c:v>40170</c:v>
                </c:pt>
                <c:pt idx="2047">
                  <c:v>40171</c:v>
                </c:pt>
                <c:pt idx="2048">
                  <c:v>40176</c:v>
                </c:pt>
                <c:pt idx="2049">
                  <c:v>40177</c:v>
                </c:pt>
                <c:pt idx="2050">
                  <c:v>40178</c:v>
                </c:pt>
                <c:pt idx="2051">
                  <c:v>40182</c:v>
                </c:pt>
                <c:pt idx="2052">
                  <c:v>40183</c:v>
                </c:pt>
                <c:pt idx="2053">
                  <c:v>40184</c:v>
                </c:pt>
                <c:pt idx="2054">
                  <c:v>40185</c:v>
                </c:pt>
                <c:pt idx="2055">
                  <c:v>40186</c:v>
                </c:pt>
                <c:pt idx="2056">
                  <c:v>40189</c:v>
                </c:pt>
                <c:pt idx="2057">
                  <c:v>40190</c:v>
                </c:pt>
                <c:pt idx="2058">
                  <c:v>40191</c:v>
                </c:pt>
                <c:pt idx="2059">
                  <c:v>40192</c:v>
                </c:pt>
                <c:pt idx="2060">
                  <c:v>40193</c:v>
                </c:pt>
                <c:pt idx="2061">
                  <c:v>40196</c:v>
                </c:pt>
                <c:pt idx="2062">
                  <c:v>40197</c:v>
                </c:pt>
                <c:pt idx="2063">
                  <c:v>40198</c:v>
                </c:pt>
                <c:pt idx="2064">
                  <c:v>40199</c:v>
                </c:pt>
                <c:pt idx="2065">
                  <c:v>40200</c:v>
                </c:pt>
                <c:pt idx="2066">
                  <c:v>40203</c:v>
                </c:pt>
                <c:pt idx="2067">
                  <c:v>40204</c:v>
                </c:pt>
                <c:pt idx="2068">
                  <c:v>40205</c:v>
                </c:pt>
                <c:pt idx="2069">
                  <c:v>40206</c:v>
                </c:pt>
                <c:pt idx="2070">
                  <c:v>40207</c:v>
                </c:pt>
                <c:pt idx="2071">
                  <c:v>40210</c:v>
                </c:pt>
                <c:pt idx="2072">
                  <c:v>40211</c:v>
                </c:pt>
                <c:pt idx="2073">
                  <c:v>40212</c:v>
                </c:pt>
                <c:pt idx="2074">
                  <c:v>40213</c:v>
                </c:pt>
                <c:pt idx="2075">
                  <c:v>40214</c:v>
                </c:pt>
                <c:pt idx="2076">
                  <c:v>40217</c:v>
                </c:pt>
                <c:pt idx="2077">
                  <c:v>40218</c:v>
                </c:pt>
                <c:pt idx="2078">
                  <c:v>40219</c:v>
                </c:pt>
                <c:pt idx="2079">
                  <c:v>40220</c:v>
                </c:pt>
                <c:pt idx="2080">
                  <c:v>40221</c:v>
                </c:pt>
                <c:pt idx="2081">
                  <c:v>40224</c:v>
                </c:pt>
                <c:pt idx="2082">
                  <c:v>40225</c:v>
                </c:pt>
                <c:pt idx="2083">
                  <c:v>40226</c:v>
                </c:pt>
                <c:pt idx="2084">
                  <c:v>40227</c:v>
                </c:pt>
                <c:pt idx="2085">
                  <c:v>40228</c:v>
                </c:pt>
                <c:pt idx="2086">
                  <c:v>40231</c:v>
                </c:pt>
                <c:pt idx="2087">
                  <c:v>40232</c:v>
                </c:pt>
                <c:pt idx="2088">
                  <c:v>40233</c:v>
                </c:pt>
                <c:pt idx="2089">
                  <c:v>40234</c:v>
                </c:pt>
                <c:pt idx="2090">
                  <c:v>40235</c:v>
                </c:pt>
                <c:pt idx="2091">
                  <c:v>40238</c:v>
                </c:pt>
                <c:pt idx="2092">
                  <c:v>40239</c:v>
                </c:pt>
                <c:pt idx="2093">
                  <c:v>40240</c:v>
                </c:pt>
                <c:pt idx="2094">
                  <c:v>40241</c:v>
                </c:pt>
                <c:pt idx="2095">
                  <c:v>40242</c:v>
                </c:pt>
                <c:pt idx="2096">
                  <c:v>40245</c:v>
                </c:pt>
                <c:pt idx="2097">
                  <c:v>40246</c:v>
                </c:pt>
                <c:pt idx="2098">
                  <c:v>40247</c:v>
                </c:pt>
                <c:pt idx="2099">
                  <c:v>40248</c:v>
                </c:pt>
                <c:pt idx="2100">
                  <c:v>40249</c:v>
                </c:pt>
                <c:pt idx="2101">
                  <c:v>40252</c:v>
                </c:pt>
                <c:pt idx="2102">
                  <c:v>40253</c:v>
                </c:pt>
                <c:pt idx="2103">
                  <c:v>40254</c:v>
                </c:pt>
                <c:pt idx="2104">
                  <c:v>40255</c:v>
                </c:pt>
                <c:pt idx="2105">
                  <c:v>40256</c:v>
                </c:pt>
                <c:pt idx="2106">
                  <c:v>40259</c:v>
                </c:pt>
                <c:pt idx="2107">
                  <c:v>40260</c:v>
                </c:pt>
                <c:pt idx="2108">
                  <c:v>40261</c:v>
                </c:pt>
                <c:pt idx="2109">
                  <c:v>40262</c:v>
                </c:pt>
                <c:pt idx="2110">
                  <c:v>40263</c:v>
                </c:pt>
                <c:pt idx="2111">
                  <c:v>40266</c:v>
                </c:pt>
                <c:pt idx="2112">
                  <c:v>40267</c:v>
                </c:pt>
                <c:pt idx="2113">
                  <c:v>40268</c:v>
                </c:pt>
                <c:pt idx="2114">
                  <c:v>40269</c:v>
                </c:pt>
                <c:pt idx="2115">
                  <c:v>40274</c:v>
                </c:pt>
                <c:pt idx="2116">
                  <c:v>40275</c:v>
                </c:pt>
                <c:pt idx="2117">
                  <c:v>40276</c:v>
                </c:pt>
                <c:pt idx="2118">
                  <c:v>40277</c:v>
                </c:pt>
                <c:pt idx="2119">
                  <c:v>40280</c:v>
                </c:pt>
                <c:pt idx="2120">
                  <c:v>40281</c:v>
                </c:pt>
                <c:pt idx="2121">
                  <c:v>40282</c:v>
                </c:pt>
                <c:pt idx="2122">
                  <c:v>40283</c:v>
                </c:pt>
                <c:pt idx="2123">
                  <c:v>40284</c:v>
                </c:pt>
                <c:pt idx="2124">
                  <c:v>40287</c:v>
                </c:pt>
                <c:pt idx="2125">
                  <c:v>40288</c:v>
                </c:pt>
                <c:pt idx="2126">
                  <c:v>40289</c:v>
                </c:pt>
                <c:pt idx="2127">
                  <c:v>40290</c:v>
                </c:pt>
                <c:pt idx="2128">
                  <c:v>40291</c:v>
                </c:pt>
                <c:pt idx="2129">
                  <c:v>40294</c:v>
                </c:pt>
                <c:pt idx="2130">
                  <c:v>40295</c:v>
                </c:pt>
                <c:pt idx="2131">
                  <c:v>40296</c:v>
                </c:pt>
                <c:pt idx="2132">
                  <c:v>40297</c:v>
                </c:pt>
                <c:pt idx="2133">
                  <c:v>40298</c:v>
                </c:pt>
                <c:pt idx="2134">
                  <c:v>40302</c:v>
                </c:pt>
                <c:pt idx="2135">
                  <c:v>40303</c:v>
                </c:pt>
                <c:pt idx="2136">
                  <c:v>40304</c:v>
                </c:pt>
                <c:pt idx="2137">
                  <c:v>40305</c:v>
                </c:pt>
                <c:pt idx="2138">
                  <c:v>40308</c:v>
                </c:pt>
                <c:pt idx="2139">
                  <c:v>40309</c:v>
                </c:pt>
                <c:pt idx="2140">
                  <c:v>40310</c:v>
                </c:pt>
                <c:pt idx="2141">
                  <c:v>40311</c:v>
                </c:pt>
                <c:pt idx="2142">
                  <c:v>40312</c:v>
                </c:pt>
                <c:pt idx="2143">
                  <c:v>40315</c:v>
                </c:pt>
                <c:pt idx="2144">
                  <c:v>40316</c:v>
                </c:pt>
                <c:pt idx="2145">
                  <c:v>40317</c:v>
                </c:pt>
                <c:pt idx="2146">
                  <c:v>40318</c:v>
                </c:pt>
                <c:pt idx="2147">
                  <c:v>40319</c:v>
                </c:pt>
                <c:pt idx="2148">
                  <c:v>40322</c:v>
                </c:pt>
                <c:pt idx="2149">
                  <c:v>40323</c:v>
                </c:pt>
                <c:pt idx="2150">
                  <c:v>40324</c:v>
                </c:pt>
                <c:pt idx="2151">
                  <c:v>40325</c:v>
                </c:pt>
                <c:pt idx="2152">
                  <c:v>40326</c:v>
                </c:pt>
                <c:pt idx="2153">
                  <c:v>40330</c:v>
                </c:pt>
                <c:pt idx="2154">
                  <c:v>40331</c:v>
                </c:pt>
                <c:pt idx="2155">
                  <c:v>40332</c:v>
                </c:pt>
                <c:pt idx="2156">
                  <c:v>40333</c:v>
                </c:pt>
                <c:pt idx="2157">
                  <c:v>40336</c:v>
                </c:pt>
                <c:pt idx="2158">
                  <c:v>40337</c:v>
                </c:pt>
                <c:pt idx="2159">
                  <c:v>40338</c:v>
                </c:pt>
                <c:pt idx="2160">
                  <c:v>40339</c:v>
                </c:pt>
                <c:pt idx="2161">
                  <c:v>40340</c:v>
                </c:pt>
                <c:pt idx="2162">
                  <c:v>40343</c:v>
                </c:pt>
                <c:pt idx="2163">
                  <c:v>40344</c:v>
                </c:pt>
                <c:pt idx="2164">
                  <c:v>40345</c:v>
                </c:pt>
                <c:pt idx="2165">
                  <c:v>40346</c:v>
                </c:pt>
                <c:pt idx="2166">
                  <c:v>40347</c:v>
                </c:pt>
                <c:pt idx="2167">
                  <c:v>40350</c:v>
                </c:pt>
                <c:pt idx="2168">
                  <c:v>40351</c:v>
                </c:pt>
                <c:pt idx="2169">
                  <c:v>40352</c:v>
                </c:pt>
                <c:pt idx="2170">
                  <c:v>40353</c:v>
                </c:pt>
                <c:pt idx="2171">
                  <c:v>40354</c:v>
                </c:pt>
                <c:pt idx="2172">
                  <c:v>40357</c:v>
                </c:pt>
                <c:pt idx="2173">
                  <c:v>40358</c:v>
                </c:pt>
                <c:pt idx="2174">
                  <c:v>40359</c:v>
                </c:pt>
                <c:pt idx="2175">
                  <c:v>40360</c:v>
                </c:pt>
                <c:pt idx="2176">
                  <c:v>40361</c:v>
                </c:pt>
                <c:pt idx="2177">
                  <c:v>40364</c:v>
                </c:pt>
                <c:pt idx="2178">
                  <c:v>40365</c:v>
                </c:pt>
                <c:pt idx="2179">
                  <c:v>40366</c:v>
                </c:pt>
                <c:pt idx="2180">
                  <c:v>40367</c:v>
                </c:pt>
                <c:pt idx="2181">
                  <c:v>40368</c:v>
                </c:pt>
                <c:pt idx="2182">
                  <c:v>40371</c:v>
                </c:pt>
                <c:pt idx="2183">
                  <c:v>40372</c:v>
                </c:pt>
                <c:pt idx="2184">
                  <c:v>40373</c:v>
                </c:pt>
                <c:pt idx="2185">
                  <c:v>40374</c:v>
                </c:pt>
                <c:pt idx="2186">
                  <c:v>40375</c:v>
                </c:pt>
                <c:pt idx="2187">
                  <c:v>40378</c:v>
                </c:pt>
                <c:pt idx="2188">
                  <c:v>40379</c:v>
                </c:pt>
                <c:pt idx="2189">
                  <c:v>40380</c:v>
                </c:pt>
                <c:pt idx="2190">
                  <c:v>40381</c:v>
                </c:pt>
                <c:pt idx="2191">
                  <c:v>40382</c:v>
                </c:pt>
                <c:pt idx="2192">
                  <c:v>40385</c:v>
                </c:pt>
                <c:pt idx="2193">
                  <c:v>40386</c:v>
                </c:pt>
                <c:pt idx="2194">
                  <c:v>40387</c:v>
                </c:pt>
                <c:pt idx="2195">
                  <c:v>40388</c:v>
                </c:pt>
                <c:pt idx="2196">
                  <c:v>40389</c:v>
                </c:pt>
                <c:pt idx="2197">
                  <c:v>40392</c:v>
                </c:pt>
                <c:pt idx="2198">
                  <c:v>40393</c:v>
                </c:pt>
                <c:pt idx="2199">
                  <c:v>40394</c:v>
                </c:pt>
                <c:pt idx="2200">
                  <c:v>40395</c:v>
                </c:pt>
                <c:pt idx="2201">
                  <c:v>40396</c:v>
                </c:pt>
                <c:pt idx="2202">
                  <c:v>40399</c:v>
                </c:pt>
                <c:pt idx="2203">
                  <c:v>40400</c:v>
                </c:pt>
                <c:pt idx="2204">
                  <c:v>40401</c:v>
                </c:pt>
                <c:pt idx="2205">
                  <c:v>40402</c:v>
                </c:pt>
                <c:pt idx="2206">
                  <c:v>40403</c:v>
                </c:pt>
                <c:pt idx="2207">
                  <c:v>40406</c:v>
                </c:pt>
                <c:pt idx="2208">
                  <c:v>40407</c:v>
                </c:pt>
                <c:pt idx="2209">
                  <c:v>40408</c:v>
                </c:pt>
                <c:pt idx="2210">
                  <c:v>40409</c:v>
                </c:pt>
                <c:pt idx="2211">
                  <c:v>40410</c:v>
                </c:pt>
                <c:pt idx="2212">
                  <c:v>40413</c:v>
                </c:pt>
                <c:pt idx="2213">
                  <c:v>40414</c:v>
                </c:pt>
                <c:pt idx="2214">
                  <c:v>40415</c:v>
                </c:pt>
                <c:pt idx="2215">
                  <c:v>40416</c:v>
                </c:pt>
                <c:pt idx="2216">
                  <c:v>40417</c:v>
                </c:pt>
                <c:pt idx="2217">
                  <c:v>40421</c:v>
                </c:pt>
                <c:pt idx="2218">
                  <c:v>40422</c:v>
                </c:pt>
                <c:pt idx="2219">
                  <c:v>40423</c:v>
                </c:pt>
                <c:pt idx="2220">
                  <c:v>40424</c:v>
                </c:pt>
                <c:pt idx="2221">
                  <c:v>40427</c:v>
                </c:pt>
                <c:pt idx="2222">
                  <c:v>40428</c:v>
                </c:pt>
                <c:pt idx="2223">
                  <c:v>40429</c:v>
                </c:pt>
                <c:pt idx="2224">
                  <c:v>40430</c:v>
                </c:pt>
                <c:pt idx="2225">
                  <c:v>40431</c:v>
                </c:pt>
                <c:pt idx="2226">
                  <c:v>40434</c:v>
                </c:pt>
                <c:pt idx="2227">
                  <c:v>40435</c:v>
                </c:pt>
                <c:pt idx="2228">
                  <c:v>40436</c:v>
                </c:pt>
                <c:pt idx="2229">
                  <c:v>40437</c:v>
                </c:pt>
                <c:pt idx="2230">
                  <c:v>40438</c:v>
                </c:pt>
                <c:pt idx="2231">
                  <c:v>40441</c:v>
                </c:pt>
                <c:pt idx="2232">
                  <c:v>40442</c:v>
                </c:pt>
                <c:pt idx="2233">
                  <c:v>40443</c:v>
                </c:pt>
                <c:pt idx="2234">
                  <c:v>40444</c:v>
                </c:pt>
                <c:pt idx="2235">
                  <c:v>40445</c:v>
                </c:pt>
                <c:pt idx="2236">
                  <c:v>40448</c:v>
                </c:pt>
                <c:pt idx="2237">
                  <c:v>40449</c:v>
                </c:pt>
                <c:pt idx="2238">
                  <c:v>40450</c:v>
                </c:pt>
                <c:pt idx="2239">
                  <c:v>40451</c:v>
                </c:pt>
                <c:pt idx="2240">
                  <c:v>40452</c:v>
                </c:pt>
                <c:pt idx="2241">
                  <c:v>40455</c:v>
                </c:pt>
                <c:pt idx="2242">
                  <c:v>40456</c:v>
                </c:pt>
                <c:pt idx="2243">
                  <c:v>40457</c:v>
                </c:pt>
                <c:pt idx="2244">
                  <c:v>40458</c:v>
                </c:pt>
                <c:pt idx="2245">
                  <c:v>40459</c:v>
                </c:pt>
                <c:pt idx="2246">
                  <c:v>40462</c:v>
                </c:pt>
                <c:pt idx="2247">
                  <c:v>40463</c:v>
                </c:pt>
                <c:pt idx="2248">
                  <c:v>40464</c:v>
                </c:pt>
                <c:pt idx="2249">
                  <c:v>40465</c:v>
                </c:pt>
                <c:pt idx="2250">
                  <c:v>40466</c:v>
                </c:pt>
                <c:pt idx="2251">
                  <c:v>40469</c:v>
                </c:pt>
                <c:pt idx="2252">
                  <c:v>40470</c:v>
                </c:pt>
                <c:pt idx="2253">
                  <c:v>40471</c:v>
                </c:pt>
                <c:pt idx="2254">
                  <c:v>40472</c:v>
                </c:pt>
                <c:pt idx="2255">
                  <c:v>40473</c:v>
                </c:pt>
                <c:pt idx="2256">
                  <c:v>40476</c:v>
                </c:pt>
                <c:pt idx="2257">
                  <c:v>40477</c:v>
                </c:pt>
                <c:pt idx="2258">
                  <c:v>40478</c:v>
                </c:pt>
                <c:pt idx="2259">
                  <c:v>40479</c:v>
                </c:pt>
                <c:pt idx="2260">
                  <c:v>40480</c:v>
                </c:pt>
                <c:pt idx="2261">
                  <c:v>40483</c:v>
                </c:pt>
                <c:pt idx="2262">
                  <c:v>40484</c:v>
                </c:pt>
                <c:pt idx="2263">
                  <c:v>40485</c:v>
                </c:pt>
                <c:pt idx="2264">
                  <c:v>40486</c:v>
                </c:pt>
                <c:pt idx="2265">
                  <c:v>40487</c:v>
                </c:pt>
                <c:pt idx="2266">
                  <c:v>40490</c:v>
                </c:pt>
                <c:pt idx="2267">
                  <c:v>40491</c:v>
                </c:pt>
                <c:pt idx="2268">
                  <c:v>40492</c:v>
                </c:pt>
                <c:pt idx="2269">
                  <c:v>40493</c:v>
                </c:pt>
                <c:pt idx="2270">
                  <c:v>40494</c:v>
                </c:pt>
                <c:pt idx="2271">
                  <c:v>40497</c:v>
                </c:pt>
                <c:pt idx="2272">
                  <c:v>40498</c:v>
                </c:pt>
                <c:pt idx="2273">
                  <c:v>40499</c:v>
                </c:pt>
                <c:pt idx="2274">
                  <c:v>40500</c:v>
                </c:pt>
                <c:pt idx="2275">
                  <c:v>40501</c:v>
                </c:pt>
                <c:pt idx="2276">
                  <c:v>40504</c:v>
                </c:pt>
                <c:pt idx="2277">
                  <c:v>40505</c:v>
                </c:pt>
                <c:pt idx="2278">
                  <c:v>40506</c:v>
                </c:pt>
                <c:pt idx="2279">
                  <c:v>40507</c:v>
                </c:pt>
                <c:pt idx="2280">
                  <c:v>40508</c:v>
                </c:pt>
                <c:pt idx="2281">
                  <c:v>40511</c:v>
                </c:pt>
                <c:pt idx="2282">
                  <c:v>40512</c:v>
                </c:pt>
                <c:pt idx="2283">
                  <c:v>40513</c:v>
                </c:pt>
                <c:pt idx="2284">
                  <c:v>40514</c:v>
                </c:pt>
                <c:pt idx="2285">
                  <c:v>40515</c:v>
                </c:pt>
                <c:pt idx="2286">
                  <c:v>40518</c:v>
                </c:pt>
                <c:pt idx="2287">
                  <c:v>40519</c:v>
                </c:pt>
                <c:pt idx="2288">
                  <c:v>40520</c:v>
                </c:pt>
                <c:pt idx="2289">
                  <c:v>40521</c:v>
                </c:pt>
                <c:pt idx="2290">
                  <c:v>40522</c:v>
                </c:pt>
                <c:pt idx="2291">
                  <c:v>40525</c:v>
                </c:pt>
                <c:pt idx="2292">
                  <c:v>40526</c:v>
                </c:pt>
                <c:pt idx="2293">
                  <c:v>40527</c:v>
                </c:pt>
                <c:pt idx="2294">
                  <c:v>40528</c:v>
                </c:pt>
                <c:pt idx="2295">
                  <c:v>40529</c:v>
                </c:pt>
                <c:pt idx="2296">
                  <c:v>40532</c:v>
                </c:pt>
                <c:pt idx="2297">
                  <c:v>40533</c:v>
                </c:pt>
                <c:pt idx="2298">
                  <c:v>40534</c:v>
                </c:pt>
                <c:pt idx="2299">
                  <c:v>40535</c:v>
                </c:pt>
                <c:pt idx="2300">
                  <c:v>40536</c:v>
                </c:pt>
                <c:pt idx="2301">
                  <c:v>40541</c:v>
                </c:pt>
                <c:pt idx="2302">
                  <c:v>40542</c:v>
                </c:pt>
                <c:pt idx="2303">
                  <c:v>40543</c:v>
                </c:pt>
                <c:pt idx="2304">
                  <c:v>40547</c:v>
                </c:pt>
                <c:pt idx="2305">
                  <c:v>40548</c:v>
                </c:pt>
                <c:pt idx="2306">
                  <c:v>40549</c:v>
                </c:pt>
                <c:pt idx="2307">
                  <c:v>40550</c:v>
                </c:pt>
                <c:pt idx="2308">
                  <c:v>40553</c:v>
                </c:pt>
                <c:pt idx="2309">
                  <c:v>40554</c:v>
                </c:pt>
                <c:pt idx="2310">
                  <c:v>40555</c:v>
                </c:pt>
                <c:pt idx="2311">
                  <c:v>40556</c:v>
                </c:pt>
                <c:pt idx="2312">
                  <c:v>40557</c:v>
                </c:pt>
                <c:pt idx="2313">
                  <c:v>40560</c:v>
                </c:pt>
                <c:pt idx="2314">
                  <c:v>40561</c:v>
                </c:pt>
                <c:pt idx="2315">
                  <c:v>40562</c:v>
                </c:pt>
                <c:pt idx="2316">
                  <c:v>40563</c:v>
                </c:pt>
                <c:pt idx="2317">
                  <c:v>40564</c:v>
                </c:pt>
                <c:pt idx="2318">
                  <c:v>40567</c:v>
                </c:pt>
                <c:pt idx="2319">
                  <c:v>40568</c:v>
                </c:pt>
                <c:pt idx="2320">
                  <c:v>40569</c:v>
                </c:pt>
                <c:pt idx="2321">
                  <c:v>40570</c:v>
                </c:pt>
                <c:pt idx="2322">
                  <c:v>40571</c:v>
                </c:pt>
                <c:pt idx="2323">
                  <c:v>40574</c:v>
                </c:pt>
                <c:pt idx="2324">
                  <c:v>40575</c:v>
                </c:pt>
                <c:pt idx="2325">
                  <c:v>40576</c:v>
                </c:pt>
                <c:pt idx="2326">
                  <c:v>40577</c:v>
                </c:pt>
                <c:pt idx="2327">
                  <c:v>40578</c:v>
                </c:pt>
                <c:pt idx="2328">
                  <c:v>40581</c:v>
                </c:pt>
                <c:pt idx="2329">
                  <c:v>40582</c:v>
                </c:pt>
                <c:pt idx="2330">
                  <c:v>40583</c:v>
                </c:pt>
                <c:pt idx="2331">
                  <c:v>40584</c:v>
                </c:pt>
                <c:pt idx="2332">
                  <c:v>40585</c:v>
                </c:pt>
                <c:pt idx="2333">
                  <c:v>40588</c:v>
                </c:pt>
                <c:pt idx="2334">
                  <c:v>40589</c:v>
                </c:pt>
                <c:pt idx="2335">
                  <c:v>40590</c:v>
                </c:pt>
                <c:pt idx="2336">
                  <c:v>40591</c:v>
                </c:pt>
                <c:pt idx="2337">
                  <c:v>40592</c:v>
                </c:pt>
                <c:pt idx="2338">
                  <c:v>40595</c:v>
                </c:pt>
                <c:pt idx="2339">
                  <c:v>40596</c:v>
                </c:pt>
                <c:pt idx="2340">
                  <c:v>40597</c:v>
                </c:pt>
                <c:pt idx="2341">
                  <c:v>40598</c:v>
                </c:pt>
                <c:pt idx="2342">
                  <c:v>40599</c:v>
                </c:pt>
                <c:pt idx="2343">
                  <c:v>40602</c:v>
                </c:pt>
                <c:pt idx="2344">
                  <c:v>40603</c:v>
                </c:pt>
                <c:pt idx="2345">
                  <c:v>40604</c:v>
                </c:pt>
                <c:pt idx="2346">
                  <c:v>40605</c:v>
                </c:pt>
                <c:pt idx="2347">
                  <c:v>40606</c:v>
                </c:pt>
                <c:pt idx="2348">
                  <c:v>40609</c:v>
                </c:pt>
                <c:pt idx="2349">
                  <c:v>40610</c:v>
                </c:pt>
                <c:pt idx="2350">
                  <c:v>40611</c:v>
                </c:pt>
                <c:pt idx="2351">
                  <c:v>40612</c:v>
                </c:pt>
                <c:pt idx="2352">
                  <c:v>40613</c:v>
                </c:pt>
                <c:pt idx="2353">
                  <c:v>40616</c:v>
                </c:pt>
                <c:pt idx="2354">
                  <c:v>40617</c:v>
                </c:pt>
                <c:pt idx="2355">
                  <c:v>40618</c:v>
                </c:pt>
                <c:pt idx="2356">
                  <c:v>40619</c:v>
                </c:pt>
                <c:pt idx="2357">
                  <c:v>40620</c:v>
                </c:pt>
                <c:pt idx="2358">
                  <c:v>40623</c:v>
                </c:pt>
                <c:pt idx="2359">
                  <c:v>40624</c:v>
                </c:pt>
                <c:pt idx="2360">
                  <c:v>40625</c:v>
                </c:pt>
                <c:pt idx="2361">
                  <c:v>40626</c:v>
                </c:pt>
                <c:pt idx="2362">
                  <c:v>40627</c:v>
                </c:pt>
                <c:pt idx="2363">
                  <c:v>40630</c:v>
                </c:pt>
                <c:pt idx="2364">
                  <c:v>40631</c:v>
                </c:pt>
                <c:pt idx="2365">
                  <c:v>40632</c:v>
                </c:pt>
                <c:pt idx="2366">
                  <c:v>40633</c:v>
                </c:pt>
                <c:pt idx="2367">
                  <c:v>40634</c:v>
                </c:pt>
                <c:pt idx="2368">
                  <c:v>40637</c:v>
                </c:pt>
                <c:pt idx="2369">
                  <c:v>40638</c:v>
                </c:pt>
                <c:pt idx="2370">
                  <c:v>40639</c:v>
                </c:pt>
                <c:pt idx="2371">
                  <c:v>40640</c:v>
                </c:pt>
                <c:pt idx="2372">
                  <c:v>40641</c:v>
                </c:pt>
                <c:pt idx="2373">
                  <c:v>40644</c:v>
                </c:pt>
                <c:pt idx="2374">
                  <c:v>40645</c:v>
                </c:pt>
                <c:pt idx="2375">
                  <c:v>40646</c:v>
                </c:pt>
                <c:pt idx="2376">
                  <c:v>40647</c:v>
                </c:pt>
                <c:pt idx="2377">
                  <c:v>40648</c:v>
                </c:pt>
                <c:pt idx="2378">
                  <c:v>40651</c:v>
                </c:pt>
                <c:pt idx="2379">
                  <c:v>40652</c:v>
                </c:pt>
                <c:pt idx="2380">
                  <c:v>40653</c:v>
                </c:pt>
                <c:pt idx="2381">
                  <c:v>40654</c:v>
                </c:pt>
                <c:pt idx="2382">
                  <c:v>40659</c:v>
                </c:pt>
                <c:pt idx="2383">
                  <c:v>40660</c:v>
                </c:pt>
                <c:pt idx="2384">
                  <c:v>40661</c:v>
                </c:pt>
                <c:pt idx="2385">
                  <c:v>40662</c:v>
                </c:pt>
                <c:pt idx="2386">
                  <c:v>40666</c:v>
                </c:pt>
                <c:pt idx="2387">
                  <c:v>40667</c:v>
                </c:pt>
                <c:pt idx="2388">
                  <c:v>40668</c:v>
                </c:pt>
                <c:pt idx="2389">
                  <c:v>40669</c:v>
                </c:pt>
                <c:pt idx="2390">
                  <c:v>40672</c:v>
                </c:pt>
                <c:pt idx="2391">
                  <c:v>40673</c:v>
                </c:pt>
                <c:pt idx="2392">
                  <c:v>40674</c:v>
                </c:pt>
                <c:pt idx="2393">
                  <c:v>40675</c:v>
                </c:pt>
                <c:pt idx="2394">
                  <c:v>40676</c:v>
                </c:pt>
                <c:pt idx="2395">
                  <c:v>40679</c:v>
                </c:pt>
                <c:pt idx="2396">
                  <c:v>40680</c:v>
                </c:pt>
                <c:pt idx="2397">
                  <c:v>40681</c:v>
                </c:pt>
                <c:pt idx="2398">
                  <c:v>40682</c:v>
                </c:pt>
                <c:pt idx="2399">
                  <c:v>40683</c:v>
                </c:pt>
                <c:pt idx="2400">
                  <c:v>40686</c:v>
                </c:pt>
                <c:pt idx="2401">
                  <c:v>40687</c:v>
                </c:pt>
                <c:pt idx="2402">
                  <c:v>40688</c:v>
                </c:pt>
                <c:pt idx="2403">
                  <c:v>40689</c:v>
                </c:pt>
                <c:pt idx="2404">
                  <c:v>40690</c:v>
                </c:pt>
                <c:pt idx="2405">
                  <c:v>40694</c:v>
                </c:pt>
                <c:pt idx="2406">
                  <c:v>40695</c:v>
                </c:pt>
                <c:pt idx="2407">
                  <c:v>40696</c:v>
                </c:pt>
                <c:pt idx="2408">
                  <c:v>40697</c:v>
                </c:pt>
                <c:pt idx="2409">
                  <c:v>40700</c:v>
                </c:pt>
                <c:pt idx="2410">
                  <c:v>40701</c:v>
                </c:pt>
                <c:pt idx="2411">
                  <c:v>40702</c:v>
                </c:pt>
                <c:pt idx="2412">
                  <c:v>40703</c:v>
                </c:pt>
                <c:pt idx="2413">
                  <c:v>40704</c:v>
                </c:pt>
                <c:pt idx="2414">
                  <c:v>40707</c:v>
                </c:pt>
                <c:pt idx="2415">
                  <c:v>40708</c:v>
                </c:pt>
                <c:pt idx="2416">
                  <c:v>40709</c:v>
                </c:pt>
                <c:pt idx="2417">
                  <c:v>40710</c:v>
                </c:pt>
                <c:pt idx="2418">
                  <c:v>40711</c:v>
                </c:pt>
                <c:pt idx="2419">
                  <c:v>40714</c:v>
                </c:pt>
                <c:pt idx="2420">
                  <c:v>40715</c:v>
                </c:pt>
                <c:pt idx="2421">
                  <c:v>40716</c:v>
                </c:pt>
                <c:pt idx="2422">
                  <c:v>40717</c:v>
                </c:pt>
                <c:pt idx="2423">
                  <c:v>40718</c:v>
                </c:pt>
                <c:pt idx="2424">
                  <c:v>40721</c:v>
                </c:pt>
                <c:pt idx="2425">
                  <c:v>40722</c:v>
                </c:pt>
                <c:pt idx="2426">
                  <c:v>40723</c:v>
                </c:pt>
                <c:pt idx="2427">
                  <c:v>40724</c:v>
                </c:pt>
                <c:pt idx="2428">
                  <c:v>40725</c:v>
                </c:pt>
                <c:pt idx="2429">
                  <c:v>40728</c:v>
                </c:pt>
                <c:pt idx="2430">
                  <c:v>40729</c:v>
                </c:pt>
                <c:pt idx="2431">
                  <c:v>40730</c:v>
                </c:pt>
                <c:pt idx="2432">
                  <c:v>40731</c:v>
                </c:pt>
                <c:pt idx="2433">
                  <c:v>40732</c:v>
                </c:pt>
                <c:pt idx="2434">
                  <c:v>40735</c:v>
                </c:pt>
                <c:pt idx="2435">
                  <c:v>40736</c:v>
                </c:pt>
                <c:pt idx="2436">
                  <c:v>40737</c:v>
                </c:pt>
                <c:pt idx="2437">
                  <c:v>40738</c:v>
                </c:pt>
                <c:pt idx="2438">
                  <c:v>40739</c:v>
                </c:pt>
                <c:pt idx="2439">
                  <c:v>40742</c:v>
                </c:pt>
                <c:pt idx="2440">
                  <c:v>40743</c:v>
                </c:pt>
                <c:pt idx="2441">
                  <c:v>40744</c:v>
                </c:pt>
                <c:pt idx="2442">
                  <c:v>40745</c:v>
                </c:pt>
                <c:pt idx="2443">
                  <c:v>40746</c:v>
                </c:pt>
                <c:pt idx="2444">
                  <c:v>40749</c:v>
                </c:pt>
                <c:pt idx="2445">
                  <c:v>40750</c:v>
                </c:pt>
                <c:pt idx="2446">
                  <c:v>40751</c:v>
                </c:pt>
                <c:pt idx="2447">
                  <c:v>40752</c:v>
                </c:pt>
                <c:pt idx="2448">
                  <c:v>40753</c:v>
                </c:pt>
                <c:pt idx="2449">
                  <c:v>40756</c:v>
                </c:pt>
                <c:pt idx="2450">
                  <c:v>40757</c:v>
                </c:pt>
                <c:pt idx="2451">
                  <c:v>40758</c:v>
                </c:pt>
                <c:pt idx="2452">
                  <c:v>40759</c:v>
                </c:pt>
                <c:pt idx="2453">
                  <c:v>40760</c:v>
                </c:pt>
                <c:pt idx="2454">
                  <c:v>40763</c:v>
                </c:pt>
                <c:pt idx="2455">
                  <c:v>40764</c:v>
                </c:pt>
                <c:pt idx="2456">
                  <c:v>40765</c:v>
                </c:pt>
                <c:pt idx="2457">
                  <c:v>40766</c:v>
                </c:pt>
                <c:pt idx="2458">
                  <c:v>40767</c:v>
                </c:pt>
                <c:pt idx="2459">
                  <c:v>40770</c:v>
                </c:pt>
                <c:pt idx="2460">
                  <c:v>40771</c:v>
                </c:pt>
                <c:pt idx="2461">
                  <c:v>40772</c:v>
                </c:pt>
                <c:pt idx="2462">
                  <c:v>40773</c:v>
                </c:pt>
                <c:pt idx="2463">
                  <c:v>40774</c:v>
                </c:pt>
                <c:pt idx="2464">
                  <c:v>40777</c:v>
                </c:pt>
                <c:pt idx="2465">
                  <c:v>40778</c:v>
                </c:pt>
                <c:pt idx="2466">
                  <c:v>40779</c:v>
                </c:pt>
                <c:pt idx="2467">
                  <c:v>40780</c:v>
                </c:pt>
                <c:pt idx="2468">
                  <c:v>40781</c:v>
                </c:pt>
                <c:pt idx="2469">
                  <c:v>40785</c:v>
                </c:pt>
                <c:pt idx="2470">
                  <c:v>40786</c:v>
                </c:pt>
                <c:pt idx="2471">
                  <c:v>40787</c:v>
                </c:pt>
                <c:pt idx="2472">
                  <c:v>40788</c:v>
                </c:pt>
                <c:pt idx="2473">
                  <c:v>40791</c:v>
                </c:pt>
                <c:pt idx="2474">
                  <c:v>40792</c:v>
                </c:pt>
                <c:pt idx="2475">
                  <c:v>40793</c:v>
                </c:pt>
                <c:pt idx="2476">
                  <c:v>40794</c:v>
                </c:pt>
                <c:pt idx="2477">
                  <c:v>40795</c:v>
                </c:pt>
                <c:pt idx="2478">
                  <c:v>40798</c:v>
                </c:pt>
                <c:pt idx="2479">
                  <c:v>40799</c:v>
                </c:pt>
                <c:pt idx="2480">
                  <c:v>40800</c:v>
                </c:pt>
                <c:pt idx="2481">
                  <c:v>40801</c:v>
                </c:pt>
                <c:pt idx="2482">
                  <c:v>40802</c:v>
                </c:pt>
                <c:pt idx="2483">
                  <c:v>40805</c:v>
                </c:pt>
                <c:pt idx="2484">
                  <c:v>40806</c:v>
                </c:pt>
                <c:pt idx="2485">
                  <c:v>40807</c:v>
                </c:pt>
                <c:pt idx="2486">
                  <c:v>40808</c:v>
                </c:pt>
                <c:pt idx="2487">
                  <c:v>40809</c:v>
                </c:pt>
                <c:pt idx="2488">
                  <c:v>40812</c:v>
                </c:pt>
                <c:pt idx="2489">
                  <c:v>40813</c:v>
                </c:pt>
                <c:pt idx="2490">
                  <c:v>40814</c:v>
                </c:pt>
                <c:pt idx="2491">
                  <c:v>40815</c:v>
                </c:pt>
                <c:pt idx="2492">
                  <c:v>40816</c:v>
                </c:pt>
                <c:pt idx="2493">
                  <c:v>40819</c:v>
                </c:pt>
                <c:pt idx="2494">
                  <c:v>40820</c:v>
                </c:pt>
                <c:pt idx="2495">
                  <c:v>40821</c:v>
                </c:pt>
                <c:pt idx="2496">
                  <c:v>40822</c:v>
                </c:pt>
                <c:pt idx="2497">
                  <c:v>40823</c:v>
                </c:pt>
                <c:pt idx="2498">
                  <c:v>40826</c:v>
                </c:pt>
                <c:pt idx="2499">
                  <c:v>40827</c:v>
                </c:pt>
                <c:pt idx="2500">
                  <c:v>40828</c:v>
                </c:pt>
                <c:pt idx="2501">
                  <c:v>40829</c:v>
                </c:pt>
                <c:pt idx="2502">
                  <c:v>40830</c:v>
                </c:pt>
                <c:pt idx="2503">
                  <c:v>40833</c:v>
                </c:pt>
                <c:pt idx="2504">
                  <c:v>40834</c:v>
                </c:pt>
                <c:pt idx="2505">
                  <c:v>40835</c:v>
                </c:pt>
                <c:pt idx="2506">
                  <c:v>40836</c:v>
                </c:pt>
                <c:pt idx="2507">
                  <c:v>40837</c:v>
                </c:pt>
                <c:pt idx="2508">
                  <c:v>40840</c:v>
                </c:pt>
                <c:pt idx="2509">
                  <c:v>40841</c:v>
                </c:pt>
                <c:pt idx="2510">
                  <c:v>40842</c:v>
                </c:pt>
                <c:pt idx="2511">
                  <c:v>40843</c:v>
                </c:pt>
                <c:pt idx="2512">
                  <c:v>40844</c:v>
                </c:pt>
                <c:pt idx="2513">
                  <c:v>40847</c:v>
                </c:pt>
                <c:pt idx="2514">
                  <c:v>40848</c:v>
                </c:pt>
                <c:pt idx="2515">
                  <c:v>40849</c:v>
                </c:pt>
                <c:pt idx="2516">
                  <c:v>40850</c:v>
                </c:pt>
                <c:pt idx="2517">
                  <c:v>40851</c:v>
                </c:pt>
                <c:pt idx="2518">
                  <c:v>40854</c:v>
                </c:pt>
                <c:pt idx="2519">
                  <c:v>40855</c:v>
                </c:pt>
                <c:pt idx="2520">
                  <c:v>40856</c:v>
                </c:pt>
                <c:pt idx="2521">
                  <c:v>40857</c:v>
                </c:pt>
                <c:pt idx="2522">
                  <c:v>40858</c:v>
                </c:pt>
                <c:pt idx="2523">
                  <c:v>40861</c:v>
                </c:pt>
                <c:pt idx="2524">
                  <c:v>40862</c:v>
                </c:pt>
                <c:pt idx="2525">
                  <c:v>40863</c:v>
                </c:pt>
                <c:pt idx="2526">
                  <c:v>40864</c:v>
                </c:pt>
                <c:pt idx="2527">
                  <c:v>40865</c:v>
                </c:pt>
                <c:pt idx="2528">
                  <c:v>40868</c:v>
                </c:pt>
                <c:pt idx="2529">
                  <c:v>40869</c:v>
                </c:pt>
                <c:pt idx="2530">
                  <c:v>40870</c:v>
                </c:pt>
                <c:pt idx="2531">
                  <c:v>40871</c:v>
                </c:pt>
                <c:pt idx="2532">
                  <c:v>40872</c:v>
                </c:pt>
                <c:pt idx="2533">
                  <c:v>40875</c:v>
                </c:pt>
                <c:pt idx="2534">
                  <c:v>40876</c:v>
                </c:pt>
                <c:pt idx="2535">
                  <c:v>40877</c:v>
                </c:pt>
                <c:pt idx="2536">
                  <c:v>40878</c:v>
                </c:pt>
                <c:pt idx="2537">
                  <c:v>40879</c:v>
                </c:pt>
                <c:pt idx="2538">
                  <c:v>40882</c:v>
                </c:pt>
                <c:pt idx="2539">
                  <c:v>40883</c:v>
                </c:pt>
                <c:pt idx="2540">
                  <c:v>40884</c:v>
                </c:pt>
                <c:pt idx="2541">
                  <c:v>40885</c:v>
                </c:pt>
                <c:pt idx="2542">
                  <c:v>40886</c:v>
                </c:pt>
                <c:pt idx="2543">
                  <c:v>40889</c:v>
                </c:pt>
                <c:pt idx="2544">
                  <c:v>40890</c:v>
                </c:pt>
                <c:pt idx="2545">
                  <c:v>40891</c:v>
                </c:pt>
                <c:pt idx="2546">
                  <c:v>40892</c:v>
                </c:pt>
                <c:pt idx="2547">
                  <c:v>40893</c:v>
                </c:pt>
                <c:pt idx="2548">
                  <c:v>40896</c:v>
                </c:pt>
                <c:pt idx="2549">
                  <c:v>40897</c:v>
                </c:pt>
                <c:pt idx="2550">
                  <c:v>40898</c:v>
                </c:pt>
                <c:pt idx="2551">
                  <c:v>40899</c:v>
                </c:pt>
                <c:pt idx="2552">
                  <c:v>40900</c:v>
                </c:pt>
                <c:pt idx="2553">
                  <c:v>40905</c:v>
                </c:pt>
                <c:pt idx="2554">
                  <c:v>40906</c:v>
                </c:pt>
                <c:pt idx="2555">
                  <c:v>40907</c:v>
                </c:pt>
                <c:pt idx="2556">
                  <c:v>40911</c:v>
                </c:pt>
                <c:pt idx="2557">
                  <c:v>40912</c:v>
                </c:pt>
                <c:pt idx="2558">
                  <c:v>40913</c:v>
                </c:pt>
                <c:pt idx="2559">
                  <c:v>40914</c:v>
                </c:pt>
                <c:pt idx="2560">
                  <c:v>40917</c:v>
                </c:pt>
                <c:pt idx="2561">
                  <c:v>40918</c:v>
                </c:pt>
                <c:pt idx="2562">
                  <c:v>40919</c:v>
                </c:pt>
                <c:pt idx="2563">
                  <c:v>40920</c:v>
                </c:pt>
                <c:pt idx="2564">
                  <c:v>40921</c:v>
                </c:pt>
                <c:pt idx="2565">
                  <c:v>40924</c:v>
                </c:pt>
                <c:pt idx="2566">
                  <c:v>40925</c:v>
                </c:pt>
                <c:pt idx="2567">
                  <c:v>40926</c:v>
                </c:pt>
                <c:pt idx="2568">
                  <c:v>40927</c:v>
                </c:pt>
                <c:pt idx="2569">
                  <c:v>40928</c:v>
                </c:pt>
                <c:pt idx="2570">
                  <c:v>40931</c:v>
                </c:pt>
                <c:pt idx="2571">
                  <c:v>40932</c:v>
                </c:pt>
                <c:pt idx="2572">
                  <c:v>40933</c:v>
                </c:pt>
                <c:pt idx="2573">
                  <c:v>40934</c:v>
                </c:pt>
                <c:pt idx="2574">
                  <c:v>40935</c:v>
                </c:pt>
                <c:pt idx="2575">
                  <c:v>40938</c:v>
                </c:pt>
                <c:pt idx="2576">
                  <c:v>40939</c:v>
                </c:pt>
                <c:pt idx="2577">
                  <c:v>40940</c:v>
                </c:pt>
                <c:pt idx="2578">
                  <c:v>40941</c:v>
                </c:pt>
                <c:pt idx="2579">
                  <c:v>40942</c:v>
                </c:pt>
                <c:pt idx="2580">
                  <c:v>40945</c:v>
                </c:pt>
                <c:pt idx="2581">
                  <c:v>40946</c:v>
                </c:pt>
                <c:pt idx="2582">
                  <c:v>40947</c:v>
                </c:pt>
                <c:pt idx="2583">
                  <c:v>40948</c:v>
                </c:pt>
                <c:pt idx="2584">
                  <c:v>40949</c:v>
                </c:pt>
                <c:pt idx="2585">
                  <c:v>40952</c:v>
                </c:pt>
                <c:pt idx="2586">
                  <c:v>40953</c:v>
                </c:pt>
                <c:pt idx="2587">
                  <c:v>40954</c:v>
                </c:pt>
                <c:pt idx="2588">
                  <c:v>40955</c:v>
                </c:pt>
                <c:pt idx="2589">
                  <c:v>40956</c:v>
                </c:pt>
                <c:pt idx="2590">
                  <c:v>40959</c:v>
                </c:pt>
                <c:pt idx="2591">
                  <c:v>40960</c:v>
                </c:pt>
                <c:pt idx="2592">
                  <c:v>40961</c:v>
                </c:pt>
                <c:pt idx="2593">
                  <c:v>40962</c:v>
                </c:pt>
                <c:pt idx="2594">
                  <c:v>40963</c:v>
                </c:pt>
                <c:pt idx="2595">
                  <c:v>40966</c:v>
                </c:pt>
                <c:pt idx="2596">
                  <c:v>40967</c:v>
                </c:pt>
                <c:pt idx="2597">
                  <c:v>40968</c:v>
                </c:pt>
                <c:pt idx="2598">
                  <c:v>40969</c:v>
                </c:pt>
                <c:pt idx="2599">
                  <c:v>40970</c:v>
                </c:pt>
                <c:pt idx="2600">
                  <c:v>40973</c:v>
                </c:pt>
                <c:pt idx="2601">
                  <c:v>40974</c:v>
                </c:pt>
                <c:pt idx="2602">
                  <c:v>40975</c:v>
                </c:pt>
                <c:pt idx="2603">
                  <c:v>40976</c:v>
                </c:pt>
                <c:pt idx="2604">
                  <c:v>40977</c:v>
                </c:pt>
                <c:pt idx="2605">
                  <c:v>40980</c:v>
                </c:pt>
                <c:pt idx="2606">
                  <c:v>40981</c:v>
                </c:pt>
                <c:pt idx="2607">
                  <c:v>40982</c:v>
                </c:pt>
                <c:pt idx="2608">
                  <c:v>40983</c:v>
                </c:pt>
                <c:pt idx="2609">
                  <c:v>40984</c:v>
                </c:pt>
                <c:pt idx="2610">
                  <c:v>40987</c:v>
                </c:pt>
                <c:pt idx="2611">
                  <c:v>40988</c:v>
                </c:pt>
                <c:pt idx="2612">
                  <c:v>40989</c:v>
                </c:pt>
                <c:pt idx="2613">
                  <c:v>40990</c:v>
                </c:pt>
                <c:pt idx="2614">
                  <c:v>40991</c:v>
                </c:pt>
                <c:pt idx="2615">
                  <c:v>40994</c:v>
                </c:pt>
                <c:pt idx="2616">
                  <c:v>40995</c:v>
                </c:pt>
                <c:pt idx="2617">
                  <c:v>40996</c:v>
                </c:pt>
                <c:pt idx="2618">
                  <c:v>40997</c:v>
                </c:pt>
                <c:pt idx="2619">
                  <c:v>40998</c:v>
                </c:pt>
                <c:pt idx="2620">
                  <c:v>41001</c:v>
                </c:pt>
                <c:pt idx="2621">
                  <c:v>41002</c:v>
                </c:pt>
                <c:pt idx="2622">
                  <c:v>41003</c:v>
                </c:pt>
                <c:pt idx="2623">
                  <c:v>41004</c:v>
                </c:pt>
                <c:pt idx="2624">
                  <c:v>41009</c:v>
                </c:pt>
                <c:pt idx="2625">
                  <c:v>41010</c:v>
                </c:pt>
                <c:pt idx="2626">
                  <c:v>41011</c:v>
                </c:pt>
                <c:pt idx="2627">
                  <c:v>41012</c:v>
                </c:pt>
                <c:pt idx="2628">
                  <c:v>41015</c:v>
                </c:pt>
                <c:pt idx="2629">
                  <c:v>41016</c:v>
                </c:pt>
                <c:pt idx="2630">
                  <c:v>41017</c:v>
                </c:pt>
                <c:pt idx="2631">
                  <c:v>41018</c:v>
                </c:pt>
                <c:pt idx="2632">
                  <c:v>41019</c:v>
                </c:pt>
                <c:pt idx="2633">
                  <c:v>41022</c:v>
                </c:pt>
                <c:pt idx="2634">
                  <c:v>41023</c:v>
                </c:pt>
                <c:pt idx="2635">
                  <c:v>41024</c:v>
                </c:pt>
                <c:pt idx="2636">
                  <c:v>41025</c:v>
                </c:pt>
                <c:pt idx="2637">
                  <c:v>41026</c:v>
                </c:pt>
                <c:pt idx="2638">
                  <c:v>41029</c:v>
                </c:pt>
                <c:pt idx="2639">
                  <c:v>41030</c:v>
                </c:pt>
                <c:pt idx="2640">
                  <c:v>41031</c:v>
                </c:pt>
                <c:pt idx="2641">
                  <c:v>41032</c:v>
                </c:pt>
                <c:pt idx="2642">
                  <c:v>41033</c:v>
                </c:pt>
                <c:pt idx="2643">
                  <c:v>41037</c:v>
                </c:pt>
                <c:pt idx="2644">
                  <c:v>41038</c:v>
                </c:pt>
                <c:pt idx="2645">
                  <c:v>41039</c:v>
                </c:pt>
                <c:pt idx="2646">
                  <c:v>41040</c:v>
                </c:pt>
                <c:pt idx="2647">
                  <c:v>41043</c:v>
                </c:pt>
                <c:pt idx="2648">
                  <c:v>41044</c:v>
                </c:pt>
                <c:pt idx="2649">
                  <c:v>41045</c:v>
                </c:pt>
                <c:pt idx="2650">
                  <c:v>41046</c:v>
                </c:pt>
                <c:pt idx="2651">
                  <c:v>41047</c:v>
                </c:pt>
                <c:pt idx="2652">
                  <c:v>41050</c:v>
                </c:pt>
                <c:pt idx="2653">
                  <c:v>41051</c:v>
                </c:pt>
                <c:pt idx="2654">
                  <c:v>41052</c:v>
                </c:pt>
                <c:pt idx="2655">
                  <c:v>41053</c:v>
                </c:pt>
                <c:pt idx="2656">
                  <c:v>41054</c:v>
                </c:pt>
                <c:pt idx="2657">
                  <c:v>41057</c:v>
                </c:pt>
                <c:pt idx="2658">
                  <c:v>41058</c:v>
                </c:pt>
                <c:pt idx="2659">
                  <c:v>41059</c:v>
                </c:pt>
                <c:pt idx="2660">
                  <c:v>41060</c:v>
                </c:pt>
                <c:pt idx="2661">
                  <c:v>41061</c:v>
                </c:pt>
                <c:pt idx="2662">
                  <c:v>41066</c:v>
                </c:pt>
                <c:pt idx="2663">
                  <c:v>41067</c:v>
                </c:pt>
                <c:pt idx="2664">
                  <c:v>41068</c:v>
                </c:pt>
                <c:pt idx="2665">
                  <c:v>41071</c:v>
                </c:pt>
                <c:pt idx="2666">
                  <c:v>41072</c:v>
                </c:pt>
                <c:pt idx="2667">
                  <c:v>41073</c:v>
                </c:pt>
                <c:pt idx="2668">
                  <c:v>41074</c:v>
                </c:pt>
                <c:pt idx="2669">
                  <c:v>41075</c:v>
                </c:pt>
                <c:pt idx="2670">
                  <c:v>41078</c:v>
                </c:pt>
                <c:pt idx="2671">
                  <c:v>41079</c:v>
                </c:pt>
                <c:pt idx="2672">
                  <c:v>41080</c:v>
                </c:pt>
                <c:pt idx="2673">
                  <c:v>41081</c:v>
                </c:pt>
                <c:pt idx="2674">
                  <c:v>41082</c:v>
                </c:pt>
                <c:pt idx="2675">
                  <c:v>41085</c:v>
                </c:pt>
                <c:pt idx="2676">
                  <c:v>41086</c:v>
                </c:pt>
                <c:pt idx="2677">
                  <c:v>41087</c:v>
                </c:pt>
                <c:pt idx="2678">
                  <c:v>41088</c:v>
                </c:pt>
                <c:pt idx="2679">
                  <c:v>41089</c:v>
                </c:pt>
                <c:pt idx="2680">
                  <c:v>41092</c:v>
                </c:pt>
                <c:pt idx="2681">
                  <c:v>41093</c:v>
                </c:pt>
                <c:pt idx="2682">
                  <c:v>41094</c:v>
                </c:pt>
                <c:pt idx="2683">
                  <c:v>41095</c:v>
                </c:pt>
                <c:pt idx="2684">
                  <c:v>41096</c:v>
                </c:pt>
                <c:pt idx="2685">
                  <c:v>41099</c:v>
                </c:pt>
                <c:pt idx="2686">
                  <c:v>41100</c:v>
                </c:pt>
                <c:pt idx="2687">
                  <c:v>41101</c:v>
                </c:pt>
                <c:pt idx="2688">
                  <c:v>41102</c:v>
                </c:pt>
                <c:pt idx="2689">
                  <c:v>41103</c:v>
                </c:pt>
                <c:pt idx="2690">
                  <c:v>41106</c:v>
                </c:pt>
                <c:pt idx="2691">
                  <c:v>41107</c:v>
                </c:pt>
                <c:pt idx="2692">
                  <c:v>41108</c:v>
                </c:pt>
                <c:pt idx="2693">
                  <c:v>41109</c:v>
                </c:pt>
                <c:pt idx="2694">
                  <c:v>41110</c:v>
                </c:pt>
                <c:pt idx="2695">
                  <c:v>41113</c:v>
                </c:pt>
                <c:pt idx="2696">
                  <c:v>41114</c:v>
                </c:pt>
                <c:pt idx="2697">
                  <c:v>41115</c:v>
                </c:pt>
                <c:pt idx="2698">
                  <c:v>41116</c:v>
                </c:pt>
                <c:pt idx="2699">
                  <c:v>41117</c:v>
                </c:pt>
                <c:pt idx="2700">
                  <c:v>41120</c:v>
                </c:pt>
                <c:pt idx="2701">
                  <c:v>41121</c:v>
                </c:pt>
                <c:pt idx="2702">
                  <c:v>41122</c:v>
                </c:pt>
                <c:pt idx="2703">
                  <c:v>41123</c:v>
                </c:pt>
                <c:pt idx="2704">
                  <c:v>41124</c:v>
                </c:pt>
                <c:pt idx="2705">
                  <c:v>41127</c:v>
                </c:pt>
                <c:pt idx="2706">
                  <c:v>41128</c:v>
                </c:pt>
                <c:pt idx="2707">
                  <c:v>41129</c:v>
                </c:pt>
                <c:pt idx="2708">
                  <c:v>41130</c:v>
                </c:pt>
                <c:pt idx="2709">
                  <c:v>41131</c:v>
                </c:pt>
                <c:pt idx="2710">
                  <c:v>41134</c:v>
                </c:pt>
                <c:pt idx="2711">
                  <c:v>41135</c:v>
                </c:pt>
                <c:pt idx="2712">
                  <c:v>41136</c:v>
                </c:pt>
                <c:pt idx="2713">
                  <c:v>41137</c:v>
                </c:pt>
                <c:pt idx="2714">
                  <c:v>41138</c:v>
                </c:pt>
                <c:pt idx="2715">
                  <c:v>41141</c:v>
                </c:pt>
                <c:pt idx="2716">
                  <c:v>41142</c:v>
                </c:pt>
                <c:pt idx="2717">
                  <c:v>41143</c:v>
                </c:pt>
                <c:pt idx="2718">
                  <c:v>41144</c:v>
                </c:pt>
                <c:pt idx="2719">
                  <c:v>41145</c:v>
                </c:pt>
                <c:pt idx="2720">
                  <c:v>41149</c:v>
                </c:pt>
                <c:pt idx="2721">
                  <c:v>41150</c:v>
                </c:pt>
                <c:pt idx="2722">
                  <c:v>41151</c:v>
                </c:pt>
                <c:pt idx="2723">
                  <c:v>41152</c:v>
                </c:pt>
                <c:pt idx="2724">
                  <c:v>41155</c:v>
                </c:pt>
                <c:pt idx="2725">
                  <c:v>41156</c:v>
                </c:pt>
                <c:pt idx="2726">
                  <c:v>41157</c:v>
                </c:pt>
                <c:pt idx="2727">
                  <c:v>41158</c:v>
                </c:pt>
                <c:pt idx="2728">
                  <c:v>41159</c:v>
                </c:pt>
                <c:pt idx="2729">
                  <c:v>41162</c:v>
                </c:pt>
                <c:pt idx="2730">
                  <c:v>41163</c:v>
                </c:pt>
                <c:pt idx="2731">
                  <c:v>41164</c:v>
                </c:pt>
                <c:pt idx="2732">
                  <c:v>41165</c:v>
                </c:pt>
                <c:pt idx="2733">
                  <c:v>41166</c:v>
                </c:pt>
                <c:pt idx="2734">
                  <c:v>41169</c:v>
                </c:pt>
                <c:pt idx="2735">
                  <c:v>41170</c:v>
                </c:pt>
                <c:pt idx="2736">
                  <c:v>41171</c:v>
                </c:pt>
                <c:pt idx="2737">
                  <c:v>41172</c:v>
                </c:pt>
                <c:pt idx="2738">
                  <c:v>41173</c:v>
                </c:pt>
                <c:pt idx="2739">
                  <c:v>41176</c:v>
                </c:pt>
                <c:pt idx="2740">
                  <c:v>41177</c:v>
                </c:pt>
                <c:pt idx="2741">
                  <c:v>41178</c:v>
                </c:pt>
                <c:pt idx="2742">
                  <c:v>41179</c:v>
                </c:pt>
                <c:pt idx="2743">
                  <c:v>41180</c:v>
                </c:pt>
                <c:pt idx="2744">
                  <c:v>41183</c:v>
                </c:pt>
                <c:pt idx="2745">
                  <c:v>41184</c:v>
                </c:pt>
                <c:pt idx="2746">
                  <c:v>41185</c:v>
                </c:pt>
                <c:pt idx="2747">
                  <c:v>41186</c:v>
                </c:pt>
                <c:pt idx="2748">
                  <c:v>41187</c:v>
                </c:pt>
                <c:pt idx="2749">
                  <c:v>41190</c:v>
                </c:pt>
                <c:pt idx="2750">
                  <c:v>41191</c:v>
                </c:pt>
                <c:pt idx="2751">
                  <c:v>41192</c:v>
                </c:pt>
                <c:pt idx="2752">
                  <c:v>41193</c:v>
                </c:pt>
                <c:pt idx="2753">
                  <c:v>41194</c:v>
                </c:pt>
                <c:pt idx="2754">
                  <c:v>41197</c:v>
                </c:pt>
                <c:pt idx="2755">
                  <c:v>41198</c:v>
                </c:pt>
                <c:pt idx="2756">
                  <c:v>41199</c:v>
                </c:pt>
                <c:pt idx="2757">
                  <c:v>41200</c:v>
                </c:pt>
                <c:pt idx="2758">
                  <c:v>41201</c:v>
                </c:pt>
                <c:pt idx="2759">
                  <c:v>41204</c:v>
                </c:pt>
                <c:pt idx="2760">
                  <c:v>41205</c:v>
                </c:pt>
                <c:pt idx="2761">
                  <c:v>41206</c:v>
                </c:pt>
                <c:pt idx="2762">
                  <c:v>41207</c:v>
                </c:pt>
                <c:pt idx="2763">
                  <c:v>41208</c:v>
                </c:pt>
                <c:pt idx="2764">
                  <c:v>41211</c:v>
                </c:pt>
                <c:pt idx="2765">
                  <c:v>41212</c:v>
                </c:pt>
                <c:pt idx="2766">
                  <c:v>41213</c:v>
                </c:pt>
                <c:pt idx="2767">
                  <c:v>41214</c:v>
                </c:pt>
                <c:pt idx="2768">
                  <c:v>41215</c:v>
                </c:pt>
                <c:pt idx="2769">
                  <c:v>41218</c:v>
                </c:pt>
                <c:pt idx="2770">
                  <c:v>41219</c:v>
                </c:pt>
                <c:pt idx="2771">
                  <c:v>41220</c:v>
                </c:pt>
                <c:pt idx="2772">
                  <c:v>41221</c:v>
                </c:pt>
                <c:pt idx="2773">
                  <c:v>41222</c:v>
                </c:pt>
                <c:pt idx="2774">
                  <c:v>41225</c:v>
                </c:pt>
                <c:pt idx="2775">
                  <c:v>41226</c:v>
                </c:pt>
                <c:pt idx="2776">
                  <c:v>41227</c:v>
                </c:pt>
                <c:pt idx="2777">
                  <c:v>41228</c:v>
                </c:pt>
                <c:pt idx="2778">
                  <c:v>41229</c:v>
                </c:pt>
                <c:pt idx="2779">
                  <c:v>41232</c:v>
                </c:pt>
                <c:pt idx="2780">
                  <c:v>41233</c:v>
                </c:pt>
                <c:pt idx="2781">
                  <c:v>41234</c:v>
                </c:pt>
                <c:pt idx="2782">
                  <c:v>41235</c:v>
                </c:pt>
                <c:pt idx="2783">
                  <c:v>41236</c:v>
                </c:pt>
                <c:pt idx="2784">
                  <c:v>41239</c:v>
                </c:pt>
                <c:pt idx="2785">
                  <c:v>41240</c:v>
                </c:pt>
                <c:pt idx="2786">
                  <c:v>41241</c:v>
                </c:pt>
                <c:pt idx="2787">
                  <c:v>41242</c:v>
                </c:pt>
                <c:pt idx="2788">
                  <c:v>41243</c:v>
                </c:pt>
                <c:pt idx="2789">
                  <c:v>41246</c:v>
                </c:pt>
                <c:pt idx="2790">
                  <c:v>41247</c:v>
                </c:pt>
                <c:pt idx="2791">
                  <c:v>41248</c:v>
                </c:pt>
                <c:pt idx="2792">
                  <c:v>41249</c:v>
                </c:pt>
                <c:pt idx="2793">
                  <c:v>41250</c:v>
                </c:pt>
                <c:pt idx="2794">
                  <c:v>41253</c:v>
                </c:pt>
                <c:pt idx="2795">
                  <c:v>41254</c:v>
                </c:pt>
                <c:pt idx="2796">
                  <c:v>41255</c:v>
                </c:pt>
                <c:pt idx="2797">
                  <c:v>41256</c:v>
                </c:pt>
                <c:pt idx="2798">
                  <c:v>41257</c:v>
                </c:pt>
                <c:pt idx="2799">
                  <c:v>41260</c:v>
                </c:pt>
                <c:pt idx="2800">
                  <c:v>41261</c:v>
                </c:pt>
                <c:pt idx="2801">
                  <c:v>41262</c:v>
                </c:pt>
                <c:pt idx="2802">
                  <c:v>41263</c:v>
                </c:pt>
                <c:pt idx="2803">
                  <c:v>41264</c:v>
                </c:pt>
                <c:pt idx="2804">
                  <c:v>41267</c:v>
                </c:pt>
                <c:pt idx="2805">
                  <c:v>41270</c:v>
                </c:pt>
                <c:pt idx="2806">
                  <c:v>41271</c:v>
                </c:pt>
                <c:pt idx="2807">
                  <c:v>41274</c:v>
                </c:pt>
                <c:pt idx="2808">
                  <c:v>41276</c:v>
                </c:pt>
                <c:pt idx="2809">
                  <c:v>41277</c:v>
                </c:pt>
                <c:pt idx="2810">
                  <c:v>41278</c:v>
                </c:pt>
                <c:pt idx="2811">
                  <c:v>41281</c:v>
                </c:pt>
                <c:pt idx="2812">
                  <c:v>41282</c:v>
                </c:pt>
                <c:pt idx="2813">
                  <c:v>41283</c:v>
                </c:pt>
                <c:pt idx="2814">
                  <c:v>41284</c:v>
                </c:pt>
                <c:pt idx="2815">
                  <c:v>41285</c:v>
                </c:pt>
                <c:pt idx="2816">
                  <c:v>41288</c:v>
                </c:pt>
                <c:pt idx="2817">
                  <c:v>41289</c:v>
                </c:pt>
                <c:pt idx="2818">
                  <c:v>41290</c:v>
                </c:pt>
                <c:pt idx="2819">
                  <c:v>41291</c:v>
                </c:pt>
                <c:pt idx="2820">
                  <c:v>41292</c:v>
                </c:pt>
                <c:pt idx="2821">
                  <c:v>41295</c:v>
                </c:pt>
                <c:pt idx="2822">
                  <c:v>41296</c:v>
                </c:pt>
                <c:pt idx="2823">
                  <c:v>41297</c:v>
                </c:pt>
                <c:pt idx="2824">
                  <c:v>41298</c:v>
                </c:pt>
                <c:pt idx="2825">
                  <c:v>41299</c:v>
                </c:pt>
                <c:pt idx="2826">
                  <c:v>41302</c:v>
                </c:pt>
                <c:pt idx="2827">
                  <c:v>41303</c:v>
                </c:pt>
                <c:pt idx="2828">
                  <c:v>41304</c:v>
                </c:pt>
                <c:pt idx="2829">
                  <c:v>41305</c:v>
                </c:pt>
                <c:pt idx="2830">
                  <c:v>41306</c:v>
                </c:pt>
                <c:pt idx="2831">
                  <c:v>41309</c:v>
                </c:pt>
                <c:pt idx="2832">
                  <c:v>41310</c:v>
                </c:pt>
                <c:pt idx="2833">
                  <c:v>41311</c:v>
                </c:pt>
                <c:pt idx="2834">
                  <c:v>41312</c:v>
                </c:pt>
                <c:pt idx="2835">
                  <c:v>41313</c:v>
                </c:pt>
                <c:pt idx="2836">
                  <c:v>41316</c:v>
                </c:pt>
                <c:pt idx="2837">
                  <c:v>41317</c:v>
                </c:pt>
                <c:pt idx="2838">
                  <c:v>41318</c:v>
                </c:pt>
                <c:pt idx="2839">
                  <c:v>41319</c:v>
                </c:pt>
                <c:pt idx="2840">
                  <c:v>41320</c:v>
                </c:pt>
                <c:pt idx="2841">
                  <c:v>41323</c:v>
                </c:pt>
                <c:pt idx="2842">
                  <c:v>41324</c:v>
                </c:pt>
                <c:pt idx="2843">
                  <c:v>41325</c:v>
                </c:pt>
                <c:pt idx="2844">
                  <c:v>41326</c:v>
                </c:pt>
                <c:pt idx="2845">
                  <c:v>41327</c:v>
                </c:pt>
                <c:pt idx="2846">
                  <c:v>41330</c:v>
                </c:pt>
                <c:pt idx="2847">
                  <c:v>41331</c:v>
                </c:pt>
                <c:pt idx="2848">
                  <c:v>41332</c:v>
                </c:pt>
                <c:pt idx="2849">
                  <c:v>41333</c:v>
                </c:pt>
                <c:pt idx="2850">
                  <c:v>41334</c:v>
                </c:pt>
                <c:pt idx="2851">
                  <c:v>41337</c:v>
                </c:pt>
                <c:pt idx="2852">
                  <c:v>41338</c:v>
                </c:pt>
                <c:pt idx="2853">
                  <c:v>41339</c:v>
                </c:pt>
                <c:pt idx="2854">
                  <c:v>41340</c:v>
                </c:pt>
                <c:pt idx="2855">
                  <c:v>41341</c:v>
                </c:pt>
                <c:pt idx="2856">
                  <c:v>41344</c:v>
                </c:pt>
                <c:pt idx="2857">
                  <c:v>41345</c:v>
                </c:pt>
                <c:pt idx="2858">
                  <c:v>41346</c:v>
                </c:pt>
                <c:pt idx="2859">
                  <c:v>41347</c:v>
                </c:pt>
                <c:pt idx="2860">
                  <c:v>41348</c:v>
                </c:pt>
                <c:pt idx="2861">
                  <c:v>41351</c:v>
                </c:pt>
                <c:pt idx="2862">
                  <c:v>41352</c:v>
                </c:pt>
                <c:pt idx="2863">
                  <c:v>41353</c:v>
                </c:pt>
                <c:pt idx="2864">
                  <c:v>41354</c:v>
                </c:pt>
                <c:pt idx="2865">
                  <c:v>41355</c:v>
                </c:pt>
                <c:pt idx="2866">
                  <c:v>41358</c:v>
                </c:pt>
                <c:pt idx="2867">
                  <c:v>41359</c:v>
                </c:pt>
                <c:pt idx="2868">
                  <c:v>41360</c:v>
                </c:pt>
                <c:pt idx="2869">
                  <c:v>41361</c:v>
                </c:pt>
                <c:pt idx="2870">
                  <c:v>41366</c:v>
                </c:pt>
                <c:pt idx="2871">
                  <c:v>41367</c:v>
                </c:pt>
                <c:pt idx="2872">
                  <c:v>41368</c:v>
                </c:pt>
                <c:pt idx="2873">
                  <c:v>41369</c:v>
                </c:pt>
                <c:pt idx="2874">
                  <c:v>41372</c:v>
                </c:pt>
                <c:pt idx="2875">
                  <c:v>41373</c:v>
                </c:pt>
                <c:pt idx="2876">
                  <c:v>41374</c:v>
                </c:pt>
                <c:pt idx="2877">
                  <c:v>41375</c:v>
                </c:pt>
                <c:pt idx="2878">
                  <c:v>41376</c:v>
                </c:pt>
                <c:pt idx="2879">
                  <c:v>41379</c:v>
                </c:pt>
                <c:pt idx="2880">
                  <c:v>41380</c:v>
                </c:pt>
                <c:pt idx="2881">
                  <c:v>41381</c:v>
                </c:pt>
                <c:pt idx="2882">
                  <c:v>41382</c:v>
                </c:pt>
                <c:pt idx="2883">
                  <c:v>41383</c:v>
                </c:pt>
                <c:pt idx="2884">
                  <c:v>41386</c:v>
                </c:pt>
                <c:pt idx="2885">
                  <c:v>41387</c:v>
                </c:pt>
                <c:pt idx="2886">
                  <c:v>41388</c:v>
                </c:pt>
                <c:pt idx="2887">
                  <c:v>41389</c:v>
                </c:pt>
                <c:pt idx="2888">
                  <c:v>41390</c:v>
                </c:pt>
                <c:pt idx="2889">
                  <c:v>41393</c:v>
                </c:pt>
                <c:pt idx="2890">
                  <c:v>41394</c:v>
                </c:pt>
                <c:pt idx="2891">
                  <c:v>41395</c:v>
                </c:pt>
                <c:pt idx="2892">
                  <c:v>41396</c:v>
                </c:pt>
                <c:pt idx="2893">
                  <c:v>41397</c:v>
                </c:pt>
                <c:pt idx="2894">
                  <c:v>41401</c:v>
                </c:pt>
                <c:pt idx="2895">
                  <c:v>41402</c:v>
                </c:pt>
                <c:pt idx="2896">
                  <c:v>41403</c:v>
                </c:pt>
                <c:pt idx="2897">
                  <c:v>41404</c:v>
                </c:pt>
                <c:pt idx="2898">
                  <c:v>41407</c:v>
                </c:pt>
                <c:pt idx="2899">
                  <c:v>41408</c:v>
                </c:pt>
                <c:pt idx="2900">
                  <c:v>41409</c:v>
                </c:pt>
                <c:pt idx="2901">
                  <c:v>41410</c:v>
                </c:pt>
                <c:pt idx="2902">
                  <c:v>41411</c:v>
                </c:pt>
                <c:pt idx="2903">
                  <c:v>41414</c:v>
                </c:pt>
                <c:pt idx="2904">
                  <c:v>41415</c:v>
                </c:pt>
                <c:pt idx="2905">
                  <c:v>41416</c:v>
                </c:pt>
                <c:pt idx="2906">
                  <c:v>41417</c:v>
                </c:pt>
                <c:pt idx="2907">
                  <c:v>41418</c:v>
                </c:pt>
                <c:pt idx="2908">
                  <c:v>41422</c:v>
                </c:pt>
                <c:pt idx="2909">
                  <c:v>41423</c:v>
                </c:pt>
                <c:pt idx="2910">
                  <c:v>41424</c:v>
                </c:pt>
                <c:pt idx="2911">
                  <c:v>41425</c:v>
                </c:pt>
                <c:pt idx="2912">
                  <c:v>41428</c:v>
                </c:pt>
                <c:pt idx="2913">
                  <c:v>41429</c:v>
                </c:pt>
                <c:pt idx="2914">
                  <c:v>41430</c:v>
                </c:pt>
                <c:pt idx="2915">
                  <c:v>41431</c:v>
                </c:pt>
                <c:pt idx="2916">
                  <c:v>41432</c:v>
                </c:pt>
                <c:pt idx="2917">
                  <c:v>41435</c:v>
                </c:pt>
                <c:pt idx="2918">
                  <c:v>41436</c:v>
                </c:pt>
                <c:pt idx="2919">
                  <c:v>41437</c:v>
                </c:pt>
                <c:pt idx="2920">
                  <c:v>41438</c:v>
                </c:pt>
                <c:pt idx="2921">
                  <c:v>41439</c:v>
                </c:pt>
                <c:pt idx="2922">
                  <c:v>41442</c:v>
                </c:pt>
                <c:pt idx="2923">
                  <c:v>41443</c:v>
                </c:pt>
                <c:pt idx="2924">
                  <c:v>41444</c:v>
                </c:pt>
                <c:pt idx="2925">
                  <c:v>41445</c:v>
                </c:pt>
                <c:pt idx="2926">
                  <c:v>41446</c:v>
                </c:pt>
                <c:pt idx="2927">
                  <c:v>41449</c:v>
                </c:pt>
                <c:pt idx="2928">
                  <c:v>41450</c:v>
                </c:pt>
                <c:pt idx="2929">
                  <c:v>41451</c:v>
                </c:pt>
                <c:pt idx="2930">
                  <c:v>41452</c:v>
                </c:pt>
                <c:pt idx="2931">
                  <c:v>41453</c:v>
                </c:pt>
                <c:pt idx="2932">
                  <c:v>41456</c:v>
                </c:pt>
                <c:pt idx="2933">
                  <c:v>41457</c:v>
                </c:pt>
                <c:pt idx="2934">
                  <c:v>41458</c:v>
                </c:pt>
                <c:pt idx="2935">
                  <c:v>41459</c:v>
                </c:pt>
                <c:pt idx="2936">
                  <c:v>41460</c:v>
                </c:pt>
                <c:pt idx="2937">
                  <c:v>41463</c:v>
                </c:pt>
                <c:pt idx="2938">
                  <c:v>41464</c:v>
                </c:pt>
                <c:pt idx="2939">
                  <c:v>41465</c:v>
                </c:pt>
                <c:pt idx="2940">
                  <c:v>41466</c:v>
                </c:pt>
                <c:pt idx="2941">
                  <c:v>41467</c:v>
                </c:pt>
                <c:pt idx="2942">
                  <c:v>41470</c:v>
                </c:pt>
                <c:pt idx="2943">
                  <c:v>41471</c:v>
                </c:pt>
                <c:pt idx="2944">
                  <c:v>41472</c:v>
                </c:pt>
                <c:pt idx="2945">
                  <c:v>41473</c:v>
                </c:pt>
                <c:pt idx="2946">
                  <c:v>41474</c:v>
                </c:pt>
                <c:pt idx="2947">
                  <c:v>41477</c:v>
                </c:pt>
                <c:pt idx="2948">
                  <c:v>41478</c:v>
                </c:pt>
                <c:pt idx="2949">
                  <c:v>41479</c:v>
                </c:pt>
                <c:pt idx="2950">
                  <c:v>41480</c:v>
                </c:pt>
                <c:pt idx="2951">
                  <c:v>41481</c:v>
                </c:pt>
                <c:pt idx="2952">
                  <c:v>41484</c:v>
                </c:pt>
                <c:pt idx="2953">
                  <c:v>41485</c:v>
                </c:pt>
                <c:pt idx="2954">
                  <c:v>41486</c:v>
                </c:pt>
                <c:pt idx="2955">
                  <c:v>41487</c:v>
                </c:pt>
                <c:pt idx="2956">
                  <c:v>41488</c:v>
                </c:pt>
                <c:pt idx="2957">
                  <c:v>41491</c:v>
                </c:pt>
                <c:pt idx="2958">
                  <c:v>41492</c:v>
                </c:pt>
                <c:pt idx="2959">
                  <c:v>41493</c:v>
                </c:pt>
                <c:pt idx="2960">
                  <c:v>41494</c:v>
                </c:pt>
                <c:pt idx="2961">
                  <c:v>41495</c:v>
                </c:pt>
                <c:pt idx="2962">
                  <c:v>41498</c:v>
                </c:pt>
                <c:pt idx="2963">
                  <c:v>41499</c:v>
                </c:pt>
                <c:pt idx="2964">
                  <c:v>41500</c:v>
                </c:pt>
                <c:pt idx="2965">
                  <c:v>41501</c:v>
                </c:pt>
                <c:pt idx="2966">
                  <c:v>41502</c:v>
                </c:pt>
                <c:pt idx="2967">
                  <c:v>41505</c:v>
                </c:pt>
                <c:pt idx="2968">
                  <c:v>41506</c:v>
                </c:pt>
                <c:pt idx="2969">
                  <c:v>41507</c:v>
                </c:pt>
                <c:pt idx="2970">
                  <c:v>41508</c:v>
                </c:pt>
                <c:pt idx="2971">
                  <c:v>41509</c:v>
                </c:pt>
                <c:pt idx="2972">
                  <c:v>41513</c:v>
                </c:pt>
                <c:pt idx="2973">
                  <c:v>41514</c:v>
                </c:pt>
                <c:pt idx="2974">
                  <c:v>41515</c:v>
                </c:pt>
                <c:pt idx="2975">
                  <c:v>41516</c:v>
                </c:pt>
                <c:pt idx="2976">
                  <c:v>41519</c:v>
                </c:pt>
                <c:pt idx="2977">
                  <c:v>41520</c:v>
                </c:pt>
                <c:pt idx="2978">
                  <c:v>41521</c:v>
                </c:pt>
                <c:pt idx="2979">
                  <c:v>41522</c:v>
                </c:pt>
                <c:pt idx="2980">
                  <c:v>41523</c:v>
                </c:pt>
                <c:pt idx="2981">
                  <c:v>41526</c:v>
                </c:pt>
                <c:pt idx="2982">
                  <c:v>41527</c:v>
                </c:pt>
                <c:pt idx="2983">
                  <c:v>41528</c:v>
                </c:pt>
                <c:pt idx="2984">
                  <c:v>41529</c:v>
                </c:pt>
                <c:pt idx="2985">
                  <c:v>41530</c:v>
                </c:pt>
                <c:pt idx="2986">
                  <c:v>41533</c:v>
                </c:pt>
                <c:pt idx="2987">
                  <c:v>41534</c:v>
                </c:pt>
                <c:pt idx="2988">
                  <c:v>41535</c:v>
                </c:pt>
                <c:pt idx="2989">
                  <c:v>41536</c:v>
                </c:pt>
                <c:pt idx="2990">
                  <c:v>41537</c:v>
                </c:pt>
                <c:pt idx="2991">
                  <c:v>41540</c:v>
                </c:pt>
                <c:pt idx="2992">
                  <c:v>41541</c:v>
                </c:pt>
                <c:pt idx="2993">
                  <c:v>41542</c:v>
                </c:pt>
                <c:pt idx="2994">
                  <c:v>41543</c:v>
                </c:pt>
                <c:pt idx="2995">
                  <c:v>41544</c:v>
                </c:pt>
                <c:pt idx="2996">
                  <c:v>41547</c:v>
                </c:pt>
                <c:pt idx="2997">
                  <c:v>41548</c:v>
                </c:pt>
                <c:pt idx="2998">
                  <c:v>41549</c:v>
                </c:pt>
                <c:pt idx="2999">
                  <c:v>41550</c:v>
                </c:pt>
                <c:pt idx="3000">
                  <c:v>41551</c:v>
                </c:pt>
                <c:pt idx="3001">
                  <c:v>41554</c:v>
                </c:pt>
                <c:pt idx="3002">
                  <c:v>41555</c:v>
                </c:pt>
                <c:pt idx="3003">
                  <c:v>41556</c:v>
                </c:pt>
                <c:pt idx="3004">
                  <c:v>41557</c:v>
                </c:pt>
                <c:pt idx="3005">
                  <c:v>41558</c:v>
                </c:pt>
                <c:pt idx="3006">
                  <c:v>41561</c:v>
                </c:pt>
                <c:pt idx="3007">
                  <c:v>41562</c:v>
                </c:pt>
                <c:pt idx="3008">
                  <c:v>41563</c:v>
                </c:pt>
                <c:pt idx="3009">
                  <c:v>41564</c:v>
                </c:pt>
                <c:pt idx="3010">
                  <c:v>41565</c:v>
                </c:pt>
                <c:pt idx="3011">
                  <c:v>41568</c:v>
                </c:pt>
                <c:pt idx="3012">
                  <c:v>41569</c:v>
                </c:pt>
                <c:pt idx="3013">
                  <c:v>41570</c:v>
                </c:pt>
                <c:pt idx="3014">
                  <c:v>41571</c:v>
                </c:pt>
                <c:pt idx="3015">
                  <c:v>41572</c:v>
                </c:pt>
                <c:pt idx="3016">
                  <c:v>41575</c:v>
                </c:pt>
                <c:pt idx="3017">
                  <c:v>41576</c:v>
                </c:pt>
                <c:pt idx="3018">
                  <c:v>41577</c:v>
                </c:pt>
                <c:pt idx="3019">
                  <c:v>41578</c:v>
                </c:pt>
                <c:pt idx="3020">
                  <c:v>41579</c:v>
                </c:pt>
                <c:pt idx="3021">
                  <c:v>41582</c:v>
                </c:pt>
                <c:pt idx="3022">
                  <c:v>41583</c:v>
                </c:pt>
                <c:pt idx="3023">
                  <c:v>41584</c:v>
                </c:pt>
                <c:pt idx="3024">
                  <c:v>41585</c:v>
                </c:pt>
                <c:pt idx="3025">
                  <c:v>41586</c:v>
                </c:pt>
                <c:pt idx="3026">
                  <c:v>41589</c:v>
                </c:pt>
                <c:pt idx="3027">
                  <c:v>41590</c:v>
                </c:pt>
                <c:pt idx="3028">
                  <c:v>41591</c:v>
                </c:pt>
                <c:pt idx="3029">
                  <c:v>41592</c:v>
                </c:pt>
                <c:pt idx="3030">
                  <c:v>41593</c:v>
                </c:pt>
                <c:pt idx="3031">
                  <c:v>41596</c:v>
                </c:pt>
                <c:pt idx="3032">
                  <c:v>41597</c:v>
                </c:pt>
                <c:pt idx="3033">
                  <c:v>41598</c:v>
                </c:pt>
                <c:pt idx="3034">
                  <c:v>41599</c:v>
                </c:pt>
                <c:pt idx="3035">
                  <c:v>41600</c:v>
                </c:pt>
                <c:pt idx="3036">
                  <c:v>41603</c:v>
                </c:pt>
                <c:pt idx="3037">
                  <c:v>41604</c:v>
                </c:pt>
                <c:pt idx="3038">
                  <c:v>41605</c:v>
                </c:pt>
                <c:pt idx="3039">
                  <c:v>41606</c:v>
                </c:pt>
                <c:pt idx="3040">
                  <c:v>41607</c:v>
                </c:pt>
                <c:pt idx="3041">
                  <c:v>41610</c:v>
                </c:pt>
                <c:pt idx="3042">
                  <c:v>41611</c:v>
                </c:pt>
                <c:pt idx="3043">
                  <c:v>41612</c:v>
                </c:pt>
                <c:pt idx="3044">
                  <c:v>41613</c:v>
                </c:pt>
                <c:pt idx="3045">
                  <c:v>41614</c:v>
                </c:pt>
                <c:pt idx="3046">
                  <c:v>41617</c:v>
                </c:pt>
                <c:pt idx="3047">
                  <c:v>41618</c:v>
                </c:pt>
                <c:pt idx="3048">
                  <c:v>41619</c:v>
                </c:pt>
                <c:pt idx="3049">
                  <c:v>41620</c:v>
                </c:pt>
                <c:pt idx="3050">
                  <c:v>41621</c:v>
                </c:pt>
                <c:pt idx="3051">
                  <c:v>41624</c:v>
                </c:pt>
                <c:pt idx="3052">
                  <c:v>41625</c:v>
                </c:pt>
                <c:pt idx="3053">
                  <c:v>41626</c:v>
                </c:pt>
                <c:pt idx="3054">
                  <c:v>41627</c:v>
                </c:pt>
                <c:pt idx="3055">
                  <c:v>41628</c:v>
                </c:pt>
                <c:pt idx="3056">
                  <c:v>41631</c:v>
                </c:pt>
                <c:pt idx="3057">
                  <c:v>41632</c:v>
                </c:pt>
                <c:pt idx="3058">
                  <c:v>41635</c:v>
                </c:pt>
                <c:pt idx="3059">
                  <c:v>41638</c:v>
                </c:pt>
                <c:pt idx="3060">
                  <c:v>41639</c:v>
                </c:pt>
                <c:pt idx="3061">
                  <c:v>41641</c:v>
                </c:pt>
                <c:pt idx="3062">
                  <c:v>41642</c:v>
                </c:pt>
                <c:pt idx="3063">
                  <c:v>41645</c:v>
                </c:pt>
                <c:pt idx="3064">
                  <c:v>41646</c:v>
                </c:pt>
                <c:pt idx="3065">
                  <c:v>41647</c:v>
                </c:pt>
                <c:pt idx="3066">
                  <c:v>41648</c:v>
                </c:pt>
                <c:pt idx="3067">
                  <c:v>41649</c:v>
                </c:pt>
                <c:pt idx="3068">
                  <c:v>41652</c:v>
                </c:pt>
                <c:pt idx="3069">
                  <c:v>41653</c:v>
                </c:pt>
                <c:pt idx="3070">
                  <c:v>41654</c:v>
                </c:pt>
                <c:pt idx="3071">
                  <c:v>41655</c:v>
                </c:pt>
                <c:pt idx="3072">
                  <c:v>41656</c:v>
                </c:pt>
                <c:pt idx="3073">
                  <c:v>41659</c:v>
                </c:pt>
                <c:pt idx="3074">
                  <c:v>41660</c:v>
                </c:pt>
                <c:pt idx="3075">
                  <c:v>41661</c:v>
                </c:pt>
                <c:pt idx="3076">
                  <c:v>41662</c:v>
                </c:pt>
                <c:pt idx="3077">
                  <c:v>41663</c:v>
                </c:pt>
                <c:pt idx="3078">
                  <c:v>41666</c:v>
                </c:pt>
                <c:pt idx="3079">
                  <c:v>41667</c:v>
                </c:pt>
                <c:pt idx="3080">
                  <c:v>41668</c:v>
                </c:pt>
                <c:pt idx="3081">
                  <c:v>41669</c:v>
                </c:pt>
                <c:pt idx="3082">
                  <c:v>41670</c:v>
                </c:pt>
                <c:pt idx="3083">
                  <c:v>41673</c:v>
                </c:pt>
                <c:pt idx="3084">
                  <c:v>41674</c:v>
                </c:pt>
                <c:pt idx="3085">
                  <c:v>41675</c:v>
                </c:pt>
                <c:pt idx="3086">
                  <c:v>41676</c:v>
                </c:pt>
                <c:pt idx="3087">
                  <c:v>41677</c:v>
                </c:pt>
                <c:pt idx="3088">
                  <c:v>41680</c:v>
                </c:pt>
                <c:pt idx="3089">
                  <c:v>41681</c:v>
                </c:pt>
                <c:pt idx="3090">
                  <c:v>41682</c:v>
                </c:pt>
                <c:pt idx="3091">
                  <c:v>41683</c:v>
                </c:pt>
                <c:pt idx="3092">
                  <c:v>41684</c:v>
                </c:pt>
                <c:pt idx="3093">
                  <c:v>41687</c:v>
                </c:pt>
                <c:pt idx="3094">
                  <c:v>41688</c:v>
                </c:pt>
                <c:pt idx="3095">
                  <c:v>41689</c:v>
                </c:pt>
                <c:pt idx="3096">
                  <c:v>41690</c:v>
                </c:pt>
                <c:pt idx="3097">
                  <c:v>41691</c:v>
                </c:pt>
                <c:pt idx="3098">
                  <c:v>41694</c:v>
                </c:pt>
                <c:pt idx="3099">
                  <c:v>41695</c:v>
                </c:pt>
                <c:pt idx="3100">
                  <c:v>41696</c:v>
                </c:pt>
                <c:pt idx="3101">
                  <c:v>41697</c:v>
                </c:pt>
                <c:pt idx="3102">
                  <c:v>41698</c:v>
                </c:pt>
                <c:pt idx="3103">
                  <c:v>41701</c:v>
                </c:pt>
                <c:pt idx="3104">
                  <c:v>41702</c:v>
                </c:pt>
                <c:pt idx="3105">
                  <c:v>41703</c:v>
                </c:pt>
                <c:pt idx="3106">
                  <c:v>41704</c:v>
                </c:pt>
                <c:pt idx="3107">
                  <c:v>41705</c:v>
                </c:pt>
                <c:pt idx="3108">
                  <c:v>41708</c:v>
                </c:pt>
                <c:pt idx="3109">
                  <c:v>41709</c:v>
                </c:pt>
                <c:pt idx="3110">
                  <c:v>41710</c:v>
                </c:pt>
                <c:pt idx="3111">
                  <c:v>41711</c:v>
                </c:pt>
                <c:pt idx="3112">
                  <c:v>41712</c:v>
                </c:pt>
                <c:pt idx="3113">
                  <c:v>41715</c:v>
                </c:pt>
                <c:pt idx="3114">
                  <c:v>41716</c:v>
                </c:pt>
                <c:pt idx="3115">
                  <c:v>41717</c:v>
                </c:pt>
                <c:pt idx="3116">
                  <c:v>41718</c:v>
                </c:pt>
                <c:pt idx="3117">
                  <c:v>41719</c:v>
                </c:pt>
                <c:pt idx="3118">
                  <c:v>41722</c:v>
                </c:pt>
                <c:pt idx="3119">
                  <c:v>41723</c:v>
                </c:pt>
                <c:pt idx="3120">
                  <c:v>41724</c:v>
                </c:pt>
                <c:pt idx="3121">
                  <c:v>41725</c:v>
                </c:pt>
                <c:pt idx="3122">
                  <c:v>41726</c:v>
                </c:pt>
                <c:pt idx="3123">
                  <c:v>41729</c:v>
                </c:pt>
                <c:pt idx="3124">
                  <c:v>41730</c:v>
                </c:pt>
                <c:pt idx="3125">
                  <c:v>41731</c:v>
                </c:pt>
                <c:pt idx="3126">
                  <c:v>41732</c:v>
                </c:pt>
                <c:pt idx="3127">
                  <c:v>41733</c:v>
                </c:pt>
                <c:pt idx="3128">
                  <c:v>41736</c:v>
                </c:pt>
                <c:pt idx="3129">
                  <c:v>41737</c:v>
                </c:pt>
                <c:pt idx="3130">
                  <c:v>41738</c:v>
                </c:pt>
                <c:pt idx="3131">
                  <c:v>41739</c:v>
                </c:pt>
                <c:pt idx="3132">
                  <c:v>41740</c:v>
                </c:pt>
                <c:pt idx="3133">
                  <c:v>41743</c:v>
                </c:pt>
                <c:pt idx="3134">
                  <c:v>41744</c:v>
                </c:pt>
                <c:pt idx="3135">
                  <c:v>41745</c:v>
                </c:pt>
                <c:pt idx="3136">
                  <c:v>41746</c:v>
                </c:pt>
                <c:pt idx="3137">
                  <c:v>41751</c:v>
                </c:pt>
                <c:pt idx="3138">
                  <c:v>41752</c:v>
                </c:pt>
                <c:pt idx="3139">
                  <c:v>41753</c:v>
                </c:pt>
                <c:pt idx="3140">
                  <c:v>41754</c:v>
                </c:pt>
                <c:pt idx="3141">
                  <c:v>41757</c:v>
                </c:pt>
                <c:pt idx="3142">
                  <c:v>41758</c:v>
                </c:pt>
                <c:pt idx="3143">
                  <c:v>41759</c:v>
                </c:pt>
                <c:pt idx="3144">
                  <c:v>41760</c:v>
                </c:pt>
                <c:pt idx="3145">
                  <c:v>41761</c:v>
                </c:pt>
                <c:pt idx="3146">
                  <c:v>41765</c:v>
                </c:pt>
                <c:pt idx="3147">
                  <c:v>41766</c:v>
                </c:pt>
                <c:pt idx="3148">
                  <c:v>41767</c:v>
                </c:pt>
                <c:pt idx="3149">
                  <c:v>41768</c:v>
                </c:pt>
                <c:pt idx="3150">
                  <c:v>41771</c:v>
                </c:pt>
                <c:pt idx="3151">
                  <c:v>41772</c:v>
                </c:pt>
                <c:pt idx="3152">
                  <c:v>41773</c:v>
                </c:pt>
                <c:pt idx="3153">
                  <c:v>41774</c:v>
                </c:pt>
                <c:pt idx="3154">
                  <c:v>41775</c:v>
                </c:pt>
                <c:pt idx="3155">
                  <c:v>41778</c:v>
                </c:pt>
                <c:pt idx="3156">
                  <c:v>41779</c:v>
                </c:pt>
                <c:pt idx="3157">
                  <c:v>41780</c:v>
                </c:pt>
                <c:pt idx="3158">
                  <c:v>41781</c:v>
                </c:pt>
                <c:pt idx="3159">
                  <c:v>41782</c:v>
                </c:pt>
                <c:pt idx="3160">
                  <c:v>41786</c:v>
                </c:pt>
                <c:pt idx="3161">
                  <c:v>41787</c:v>
                </c:pt>
                <c:pt idx="3162">
                  <c:v>41788</c:v>
                </c:pt>
                <c:pt idx="3163">
                  <c:v>41789</c:v>
                </c:pt>
                <c:pt idx="3164">
                  <c:v>41792</c:v>
                </c:pt>
                <c:pt idx="3165">
                  <c:v>41793</c:v>
                </c:pt>
                <c:pt idx="3166">
                  <c:v>41794</c:v>
                </c:pt>
                <c:pt idx="3167">
                  <c:v>41795</c:v>
                </c:pt>
                <c:pt idx="3168">
                  <c:v>41796</c:v>
                </c:pt>
                <c:pt idx="3169">
                  <c:v>41799</c:v>
                </c:pt>
                <c:pt idx="3170">
                  <c:v>41800</c:v>
                </c:pt>
                <c:pt idx="3171">
                  <c:v>41801</c:v>
                </c:pt>
                <c:pt idx="3172">
                  <c:v>41802</c:v>
                </c:pt>
                <c:pt idx="3173">
                  <c:v>41803</c:v>
                </c:pt>
                <c:pt idx="3174">
                  <c:v>41806</c:v>
                </c:pt>
                <c:pt idx="3175">
                  <c:v>41807</c:v>
                </c:pt>
                <c:pt idx="3176">
                  <c:v>41808</c:v>
                </c:pt>
                <c:pt idx="3177">
                  <c:v>41809</c:v>
                </c:pt>
                <c:pt idx="3178">
                  <c:v>41810</c:v>
                </c:pt>
                <c:pt idx="3179">
                  <c:v>41813</c:v>
                </c:pt>
                <c:pt idx="3180">
                  <c:v>41814</c:v>
                </c:pt>
                <c:pt idx="3181">
                  <c:v>41815</c:v>
                </c:pt>
                <c:pt idx="3182">
                  <c:v>41816</c:v>
                </c:pt>
                <c:pt idx="3183">
                  <c:v>41817</c:v>
                </c:pt>
                <c:pt idx="3184">
                  <c:v>41820</c:v>
                </c:pt>
                <c:pt idx="3185">
                  <c:v>41821</c:v>
                </c:pt>
                <c:pt idx="3186">
                  <c:v>41822</c:v>
                </c:pt>
                <c:pt idx="3187">
                  <c:v>41823</c:v>
                </c:pt>
                <c:pt idx="3188">
                  <c:v>41824</c:v>
                </c:pt>
                <c:pt idx="3189">
                  <c:v>41827</c:v>
                </c:pt>
                <c:pt idx="3190">
                  <c:v>41828</c:v>
                </c:pt>
                <c:pt idx="3191">
                  <c:v>41829</c:v>
                </c:pt>
                <c:pt idx="3192">
                  <c:v>41830</c:v>
                </c:pt>
                <c:pt idx="3193">
                  <c:v>41831</c:v>
                </c:pt>
                <c:pt idx="3194">
                  <c:v>41834</c:v>
                </c:pt>
                <c:pt idx="3195">
                  <c:v>41835</c:v>
                </c:pt>
                <c:pt idx="3196">
                  <c:v>41836</c:v>
                </c:pt>
                <c:pt idx="3197">
                  <c:v>41837</c:v>
                </c:pt>
                <c:pt idx="3198">
                  <c:v>41838</c:v>
                </c:pt>
                <c:pt idx="3199">
                  <c:v>41841</c:v>
                </c:pt>
                <c:pt idx="3200">
                  <c:v>41842</c:v>
                </c:pt>
                <c:pt idx="3201">
                  <c:v>41843</c:v>
                </c:pt>
                <c:pt idx="3202">
                  <c:v>41844</c:v>
                </c:pt>
                <c:pt idx="3203">
                  <c:v>41845</c:v>
                </c:pt>
                <c:pt idx="3204">
                  <c:v>41848</c:v>
                </c:pt>
                <c:pt idx="3205">
                  <c:v>41849</c:v>
                </c:pt>
                <c:pt idx="3206">
                  <c:v>41850</c:v>
                </c:pt>
                <c:pt idx="3207">
                  <c:v>41851</c:v>
                </c:pt>
                <c:pt idx="3208">
                  <c:v>41852</c:v>
                </c:pt>
                <c:pt idx="3209">
                  <c:v>41855</c:v>
                </c:pt>
                <c:pt idx="3210">
                  <c:v>41856</c:v>
                </c:pt>
                <c:pt idx="3211">
                  <c:v>41857</c:v>
                </c:pt>
                <c:pt idx="3212">
                  <c:v>41858</c:v>
                </c:pt>
                <c:pt idx="3213">
                  <c:v>41859</c:v>
                </c:pt>
                <c:pt idx="3214">
                  <c:v>41862</c:v>
                </c:pt>
                <c:pt idx="3215">
                  <c:v>41863</c:v>
                </c:pt>
                <c:pt idx="3216">
                  <c:v>41864</c:v>
                </c:pt>
                <c:pt idx="3217">
                  <c:v>41865</c:v>
                </c:pt>
                <c:pt idx="3218">
                  <c:v>41866</c:v>
                </c:pt>
                <c:pt idx="3219">
                  <c:v>41869</c:v>
                </c:pt>
                <c:pt idx="3220">
                  <c:v>41870</c:v>
                </c:pt>
                <c:pt idx="3221">
                  <c:v>41871</c:v>
                </c:pt>
                <c:pt idx="3222">
                  <c:v>41872</c:v>
                </c:pt>
                <c:pt idx="3223">
                  <c:v>41873</c:v>
                </c:pt>
                <c:pt idx="3224">
                  <c:v>41876</c:v>
                </c:pt>
                <c:pt idx="3225">
                  <c:v>41877</c:v>
                </c:pt>
                <c:pt idx="3226">
                  <c:v>41878</c:v>
                </c:pt>
                <c:pt idx="3227">
                  <c:v>41879</c:v>
                </c:pt>
                <c:pt idx="3228">
                  <c:v>41880</c:v>
                </c:pt>
                <c:pt idx="3229">
                  <c:v>41883</c:v>
                </c:pt>
                <c:pt idx="3230">
                  <c:v>41884</c:v>
                </c:pt>
                <c:pt idx="3231">
                  <c:v>41885</c:v>
                </c:pt>
                <c:pt idx="3232">
                  <c:v>41886</c:v>
                </c:pt>
                <c:pt idx="3233">
                  <c:v>41887</c:v>
                </c:pt>
                <c:pt idx="3234">
                  <c:v>41890</c:v>
                </c:pt>
                <c:pt idx="3235">
                  <c:v>41891</c:v>
                </c:pt>
                <c:pt idx="3236">
                  <c:v>41892</c:v>
                </c:pt>
                <c:pt idx="3237">
                  <c:v>41893</c:v>
                </c:pt>
                <c:pt idx="3238">
                  <c:v>41894</c:v>
                </c:pt>
                <c:pt idx="3239">
                  <c:v>41897</c:v>
                </c:pt>
                <c:pt idx="3240">
                  <c:v>41898</c:v>
                </c:pt>
                <c:pt idx="3241">
                  <c:v>41899</c:v>
                </c:pt>
                <c:pt idx="3242">
                  <c:v>41900</c:v>
                </c:pt>
                <c:pt idx="3243">
                  <c:v>41901</c:v>
                </c:pt>
                <c:pt idx="3244">
                  <c:v>41904</c:v>
                </c:pt>
                <c:pt idx="3245">
                  <c:v>41905</c:v>
                </c:pt>
                <c:pt idx="3246">
                  <c:v>41906</c:v>
                </c:pt>
                <c:pt idx="3247">
                  <c:v>41907</c:v>
                </c:pt>
                <c:pt idx="3248">
                  <c:v>41908</c:v>
                </c:pt>
                <c:pt idx="3249">
                  <c:v>41911</c:v>
                </c:pt>
                <c:pt idx="3250">
                  <c:v>41912</c:v>
                </c:pt>
                <c:pt idx="3251">
                  <c:v>41913</c:v>
                </c:pt>
                <c:pt idx="3252">
                  <c:v>41914</c:v>
                </c:pt>
                <c:pt idx="3253">
                  <c:v>41915</c:v>
                </c:pt>
                <c:pt idx="3254">
                  <c:v>41918</c:v>
                </c:pt>
                <c:pt idx="3255">
                  <c:v>41919</c:v>
                </c:pt>
                <c:pt idx="3256">
                  <c:v>41920</c:v>
                </c:pt>
                <c:pt idx="3257">
                  <c:v>41921</c:v>
                </c:pt>
                <c:pt idx="3258">
                  <c:v>41922</c:v>
                </c:pt>
                <c:pt idx="3259">
                  <c:v>41925</c:v>
                </c:pt>
                <c:pt idx="3260">
                  <c:v>41926</c:v>
                </c:pt>
                <c:pt idx="3261">
                  <c:v>41927</c:v>
                </c:pt>
                <c:pt idx="3262">
                  <c:v>41928</c:v>
                </c:pt>
                <c:pt idx="3263">
                  <c:v>41929</c:v>
                </c:pt>
                <c:pt idx="3264">
                  <c:v>41932</c:v>
                </c:pt>
                <c:pt idx="3265">
                  <c:v>41933</c:v>
                </c:pt>
                <c:pt idx="3266">
                  <c:v>41934</c:v>
                </c:pt>
                <c:pt idx="3267">
                  <c:v>41935</c:v>
                </c:pt>
                <c:pt idx="3268">
                  <c:v>41936</c:v>
                </c:pt>
                <c:pt idx="3269">
                  <c:v>41939</c:v>
                </c:pt>
                <c:pt idx="3270">
                  <c:v>41940</c:v>
                </c:pt>
                <c:pt idx="3271">
                  <c:v>41941</c:v>
                </c:pt>
                <c:pt idx="3272">
                  <c:v>41942</c:v>
                </c:pt>
                <c:pt idx="3273">
                  <c:v>41943</c:v>
                </c:pt>
                <c:pt idx="3274">
                  <c:v>41946</c:v>
                </c:pt>
                <c:pt idx="3275">
                  <c:v>41947</c:v>
                </c:pt>
                <c:pt idx="3276">
                  <c:v>41948</c:v>
                </c:pt>
                <c:pt idx="3277">
                  <c:v>41949</c:v>
                </c:pt>
                <c:pt idx="3278">
                  <c:v>41950</c:v>
                </c:pt>
                <c:pt idx="3279">
                  <c:v>41953</c:v>
                </c:pt>
                <c:pt idx="3280">
                  <c:v>41954</c:v>
                </c:pt>
                <c:pt idx="3281">
                  <c:v>41955</c:v>
                </c:pt>
                <c:pt idx="3282">
                  <c:v>41956</c:v>
                </c:pt>
                <c:pt idx="3283">
                  <c:v>41957</c:v>
                </c:pt>
                <c:pt idx="3284">
                  <c:v>41960</c:v>
                </c:pt>
                <c:pt idx="3285">
                  <c:v>41961</c:v>
                </c:pt>
                <c:pt idx="3286">
                  <c:v>41962</c:v>
                </c:pt>
                <c:pt idx="3287">
                  <c:v>41963</c:v>
                </c:pt>
                <c:pt idx="3288">
                  <c:v>41964</c:v>
                </c:pt>
                <c:pt idx="3289">
                  <c:v>41967</c:v>
                </c:pt>
                <c:pt idx="3290">
                  <c:v>41968</c:v>
                </c:pt>
                <c:pt idx="3291">
                  <c:v>41969</c:v>
                </c:pt>
                <c:pt idx="3292">
                  <c:v>41970</c:v>
                </c:pt>
                <c:pt idx="3293">
                  <c:v>41971</c:v>
                </c:pt>
                <c:pt idx="3294">
                  <c:v>41974</c:v>
                </c:pt>
                <c:pt idx="3295">
                  <c:v>41975</c:v>
                </c:pt>
                <c:pt idx="3296">
                  <c:v>41976</c:v>
                </c:pt>
                <c:pt idx="3297">
                  <c:v>41977</c:v>
                </c:pt>
                <c:pt idx="3298">
                  <c:v>41978</c:v>
                </c:pt>
                <c:pt idx="3299">
                  <c:v>41981</c:v>
                </c:pt>
                <c:pt idx="3300">
                  <c:v>41982</c:v>
                </c:pt>
                <c:pt idx="3301">
                  <c:v>41983</c:v>
                </c:pt>
                <c:pt idx="3302">
                  <c:v>41984</c:v>
                </c:pt>
                <c:pt idx="3303">
                  <c:v>41985</c:v>
                </c:pt>
                <c:pt idx="3304">
                  <c:v>41988</c:v>
                </c:pt>
                <c:pt idx="3305">
                  <c:v>41989</c:v>
                </c:pt>
                <c:pt idx="3306">
                  <c:v>41990</c:v>
                </c:pt>
                <c:pt idx="3307">
                  <c:v>41991</c:v>
                </c:pt>
                <c:pt idx="3308">
                  <c:v>41992</c:v>
                </c:pt>
                <c:pt idx="3309">
                  <c:v>41995</c:v>
                </c:pt>
                <c:pt idx="3310">
                  <c:v>41996</c:v>
                </c:pt>
                <c:pt idx="3311">
                  <c:v>41997</c:v>
                </c:pt>
                <c:pt idx="3312">
                  <c:v>42002</c:v>
                </c:pt>
                <c:pt idx="3313">
                  <c:v>42003</c:v>
                </c:pt>
                <c:pt idx="3314">
                  <c:v>42004</c:v>
                </c:pt>
                <c:pt idx="3315">
                  <c:v>42006</c:v>
                </c:pt>
                <c:pt idx="3316">
                  <c:v>42009</c:v>
                </c:pt>
                <c:pt idx="3317">
                  <c:v>42010</c:v>
                </c:pt>
                <c:pt idx="3318">
                  <c:v>42011</c:v>
                </c:pt>
                <c:pt idx="3319">
                  <c:v>42012</c:v>
                </c:pt>
                <c:pt idx="3320">
                  <c:v>42013</c:v>
                </c:pt>
                <c:pt idx="3321">
                  <c:v>42016</c:v>
                </c:pt>
                <c:pt idx="3322">
                  <c:v>42017</c:v>
                </c:pt>
                <c:pt idx="3323">
                  <c:v>42018</c:v>
                </c:pt>
                <c:pt idx="3324">
                  <c:v>42019</c:v>
                </c:pt>
                <c:pt idx="3325">
                  <c:v>42020</c:v>
                </c:pt>
                <c:pt idx="3326">
                  <c:v>42023</c:v>
                </c:pt>
                <c:pt idx="3327">
                  <c:v>42024</c:v>
                </c:pt>
                <c:pt idx="3328">
                  <c:v>42025</c:v>
                </c:pt>
                <c:pt idx="3329">
                  <c:v>42026</c:v>
                </c:pt>
                <c:pt idx="3330">
                  <c:v>42027</c:v>
                </c:pt>
                <c:pt idx="3331">
                  <c:v>42030</c:v>
                </c:pt>
                <c:pt idx="3332">
                  <c:v>42031</c:v>
                </c:pt>
                <c:pt idx="3333">
                  <c:v>42032</c:v>
                </c:pt>
                <c:pt idx="3334">
                  <c:v>42033</c:v>
                </c:pt>
                <c:pt idx="3335">
                  <c:v>42034</c:v>
                </c:pt>
                <c:pt idx="3336">
                  <c:v>42037</c:v>
                </c:pt>
                <c:pt idx="3337">
                  <c:v>42038</c:v>
                </c:pt>
                <c:pt idx="3338">
                  <c:v>42039</c:v>
                </c:pt>
                <c:pt idx="3339">
                  <c:v>42040</c:v>
                </c:pt>
                <c:pt idx="3340">
                  <c:v>42041</c:v>
                </c:pt>
                <c:pt idx="3341">
                  <c:v>42044</c:v>
                </c:pt>
                <c:pt idx="3342">
                  <c:v>42045</c:v>
                </c:pt>
                <c:pt idx="3343">
                  <c:v>42046</c:v>
                </c:pt>
                <c:pt idx="3344">
                  <c:v>42047</c:v>
                </c:pt>
                <c:pt idx="3345">
                  <c:v>42048</c:v>
                </c:pt>
                <c:pt idx="3346">
                  <c:v>42051</c:v>
                </c:pt>
                <c:pt idx="3347">
                  <c:v>42052</c:v>
                </c:pt>
                <c:pt idx="3348">
                  <c:v>42053</c:v>
                </c:pt>
                <c:pt idx="3349">
                  <c:v>42054</c:v>
                </c:pt>
                <c:pt idx="3350">
                  <c:v>42055</c:v>
                </c:pt>
                <c:pt idx="3351">
                  <c:v>42058</c:v>
                </c:pt>
                <c:pt idx="3352">
                  <c:v>42059</c:v>
                </c:pt>
                <c:pt idx="3353">
                  <c:v>42060</c:v>
                </c:pt>
                <c:pt idx="3354">
                  <c:v>42061</c:v>
                </c:pt>
                <c:pt idx="3355">
                  <c:v>42062</c:v>
                </c:pt>
                <c:pt idx="3356">
                  <c:v>42065</c:v>
                </c:pt>
                <c:pt idx="3357">
                  <c:v>42066</c:v>
                </c:pt>
                <c:pt idx="3358">
                  <c:v>42067</c:v>
                </c:pt>
                <c:pt idx="3359">
                  <c:v>42068</c:v>
                </c:pt>
                <c:pt idx="3360">
                  <c:v>42069</c:v>
                </c:pt>
                <c:pt idx="3361">
                  <c:v>42072</c:v>
                </c:pt>
                <c:pt idx="3362">
                  <c:v>42073</c:v>
                </c:pt>
                <c:pt idx="3363">
                  <c:v>42074</c:v>
                </c:pt>
                <c:pt idx="3364">
                  <c:v>42075</c:v>
                </c:pt>
                <c:pt idx="3365">
                  <c:v>42076</c:v>
                </c:pt>
                <c:pt idx="3366">
                  <c:v>42079</c:v>
                </c:pt>
                <c:pt idx="3367">
                  <c:v>42080</c:v>
                </c:pt>
                <c:pt idx="3368">
                  <c:v>42081</c:v>
                </c:pt>
                <c:pt idx="3369">
                  <c:v>42082</c:v>
                </c:pt>
                <c:pt idx="3370">
                  <c:v>42083</c:v>
                </c:pt>
                <c:pt idx="3371">
                  <c:v>42086</c:v>
                </c:pt>
                <c:pt idx="3372">
                  <c:v>42087</c:v>
                </c:pt>
                <c:pt idx="3373">
                  <c:v>42088</c:v>
                </c:pt>
                <c:pt idx="3374">
                  <c:v>42089</c:v>
                </c:pt>
                <c:pt idx="3375">
                  <c:v>42090</c:v>
                </c:pt>
                <c:pt idx="3376">
                  <c:v>42093</c:v>
                </c:pt>
                <c:pt idx="3377">
                  <c:v>42094</c:v>
                </c:pt>
                <c:pt idx="3378">
                  <c:v>42095</c:v>
                </c:pt>
                <c:pt idx="3379">
                  <c:v>42096</c:v>
                </c:pt>
                <c:pt idx="3380">
                  <c:v>42101</c:v>
                </c:pt>
                <c:pt idx="3381">
                  <c:v>42102</c:v>
                </c:pt>
                <c:pt idx="3382">
                  <c:v>42103</c:v>
                </c:pt>
                <c:pt idx="3383">
                  <c:v>42104</c:v>
                </c:pt>
                <c:pt idx="3384">
                  <c:v>42107</c:v>
                </c:pt>
                <c:pt idx="3385">
                  <c:v>42108</c:v>
                </c:pt>
                <c:pt idx="3386">
                  <c:v>42109</c:v>
                </c:pt>
                <c:pt idx="3387">
                  <c:v>42110</c:v>
                </c:pt>
                <c:pt idx="3388">
                  <c:v>42111</c:v>
                </c:pt>
                <c:pt idx="3389">
                  <c:v>42114</c:v>
                </c:pt>
                <c:pt idx="3390">
                  <c:v>42115</c:v>
                </c:pt>
                <c:pt idx="3391">
                  <c:v>42116</c:v>
                </c:pt>
                <c:pt idx="3392">
                  <c:v>42117</c:v>
                </c:pt>
                <c:pt idx="3393">
                  <c:v>42118</c:v>
                </c:pt>
                <c:pt idx="3394">
                  <c:v>42121</c:v>
                </c:pt>
                <c:pt idx="3395">
                  <c:v>42122</c:v>
                </c:pt>
                <c:pt idx="3396">
                  <c:v>42123</c:v>
                </c:pt>
                <c:pt idx="3397">
                  <c:v>42124</c:v>
                </c:pt>
                <c:pt idx="3398">
                  <c:v>42125</c:v>
                </c:pt>
                <c:pt idx="3399">
                  <c:v>42129</c:v>
                </c:pt>
                <c:pt idx="3400">
                  <c:v>42130</c:v>
                </c:pt>
                <c:pt idx="3401">
                  <c:v>42131</c:v>
                </c:pt>
                <c:pt idx="3402">
                  <c:v>42132</c:v>
                </c:pt>
                <c:pt idx="3403">
                  <c:v>42135</c:v>
                </c:pt>
                <c:pt idx="3404">
                  <c:v>42136</c:v>
                </c:pt>
                <c:pt idx="3405">
                  <c:v>42137</c:v>
                </c:pt>
                <c:pt idx="3406">
                  <c:v>42138</c:v>
                </c:pt>
                <c:pt idx="3407">
                  <c:v>42139</c:v>
                </c:pt>
                <c:pt idx="3408">
                  <c:v>42142</c:v>
                </c:pt>
                <c:pt idx="3409">
                  <c:v>42143</c:v>
                </c:pt>
                <c:pt idx="3410">
                  <c:v>42144</c:v>
                </c:pt>
                <c:pt idx="3411">
                  <c:v>42145</c:v>
                </c:pt>
                <c:pt idx="3412">
                  <c:v>42146</c:v>
                </c:pt>
                <c:pt idx="3413">
                  <c:v>42150</c:v>
                </c:pt>
                <c:pt idx="3414">
                  <c:v>42151</c:v>
                </c:pt>
                <c:pt idx="3415">
                  <c:v>42152</c:v>
                </c:pt>
                <c:pt idx="3416">
                  <c:v>42153</c:v>
                </c:pt>
                <c:pt idx="3417">
                  <c:v>42156</c:v>
                </c:pt>
                <c:pt idx="3418">
                  <c:v>42157</c:v>
                </c:pt>
                <c:pt idx="3419">
                  <c:v>42158</c:v>
                </c:pt>
                <c:pt idx="3420">
                  <c:v>42159</c:v>
                </c:pt>
                <c:pt idx="3421">
                  <c:v>42160</c:v>
                </c:pt>
                <c:pt idx="3422">
                  <c:v>42163</c:v>
                </c:pt>
                <c:pt idx="3423">
                  <c:v>42164</c:v>
                </c:pt>
                <c:pt idx="3424">
                  <c:v>42165</c:v>
                </c:pt>
                <c:pt idx="3425">
                  <c:v>42166</c:v>
                </c:pt>
                <c:pt idx="3426">
                  <c:v>42167</c:v>
                </c:pt>
                <c:pt idx="3427">
                  <c:v>42170</c:v>
                </c:pt>
                <c:pt idx="3428">
                  <c:v>42171</c:v>
                </c:pt>
                <c:pt idx="3429">
                  <c:v>42172</c:v>
                </c:pt>
                <c:pt idx="3430">
                  <c:v>42173</c:v>
                </c:pt>
                <c:pt idx="3431">
                  <c:v>42174</c:v>
                </c:pt>
                <c:pt idx="3432">
                  <c:v>42177</c:v>
                </c:pt>
                <c:pt idx="3433">
                  <c:v>42178</c:v>
                </c:pt>
                <c:pt idx="3434">
                  <c:v>42179</c:v>
                </c:pt>
                <c:pt idx="3435">
                  <c:v>42180</c:v>
                </c:pt>
                <c:pt idx="3436">
                  <c:v>42181</c:v>
                </c:pt>
                <c:pt idx="3437">
                  <c:v>42184</c:v>
                </c:pt>
                <c:pt idx="3438">
                  <c:v>42185</c:v>
                </c:pt>
                <c:pt idx="3439">
                  <c:v>42186</c:v>
                </c:pt>
                <c:pt idx="3440">
                  <c:v>42187</c:v>
                </c:pt>
                <c:pt idx="3441">
                  <c:v>42188</c:v>
                </c:pt>
                <c:pt idx="3442">
                  <c:v>42191</c:v>
                </c:pt>
                <c:pt idx="3443">
                  <c:v>42192</c:v>
                </c:pt>
                <c:pt idx="3444">
                  <c:v>42193</c:v>
                </c:pt>
                <c:pt idx="3445">
                  <c:v>42194</c:v>
                </c:pt>
                <c:pt idx="3446">
                  <c:v>42195</c:v>
                </c:pt>
                <c:pt idx="3447">
                  <c:v>42198</c:v>
                </c:pt>
                <c:pt idx="3448">
                  <c:v>42199</c:v>
                </c:pt>
                <c:pt idx="3449">
                  <c:v>42200</c:v>
                </c:pt>
                <c:pt idx="3450">
                  <c:v>42201</c:v>
                </c:pt>
                <c:pt idx="3451">
                  <c:v>42202</c:v>
                </c:pt>
                <c:pt idx="3452">
                  <c:v>42205</c:v>
                </c:pt>
                <c:pt idx="3453">
                  <c:v>42206</c:v>
                </c:pt>
                <c:pt idx="3454">
                  <c:v>42207</c:v>
                </c:pt>
                <c:pt idx="3455">
                  <c:v>42208</c:v>
                </c:pt>
                <c:pt idx="3456">
                  <c:v>42209</c:v>
                </c:pt>
                <c:pt idx="3457">
                  <c:v>42212</c:v>
                </c:pt>
                <c:pt idx="3458">
                  <c:v>42213</c:v>
                </c:pt>
                <c:pt idx="3459">
                  <c:v>42214</c:v>
                </c:pt>
                <c:pt idx="3460">
                  <c:v>42215</c:v>
                </c:pt>
                <c:pt idx="3461">
                  <c:v>42216</c:v>
                </c:pt>
                <c:pt idx="3462">
                  <c:v>42219</c:v>
                </c:pt>
                <c:pt idx="3463">
                  <c:v>42220</c:v>
                </c:pt>
                <c:pt idx="3464">
                  <c:v>42221</c:v>
                </c:pt>
                <c:pt idx="3465">
                  <c:v>42222</c:v>
                </c:pt>
                <c:pt idx="3466">
                  <c:v>42223</c:v>
                </c:pt>
                <c:pt idx="3467">
                  <c:v>42226</c:v>
                </c:pt>
                <c:pt idx="3468">
                  <c:v>42227</c:v>
                </c:pt>
                <c:pt idx="3469">
                  <c:v>42228</c:v>
                </c:pt>
                <c:pt idx="3470">
                  <c:v>42229</c:v>
                </c:pt>
                <c:pt idx="3471">
                  <c:v>42230</c:v>
                </c:pt>
                <c:pt idx="3472">
                  <c:v>42233</c:v>
                </c:pt>
                <c:pt idx="3473">
                  <c:v>42234</c:v>
                </c:pt>
                <c:pt idx="3474">
                  <c:v>42235</c:v>
                </c:pt>
                <c:pt idx="3475">
                  <c:v>42236</c:v>
                </c:pt>
                <c:pt idx="3476">
                  <c:v>42237</c:v>
                </c:pt>
                <c:pt idx="3477">
                  <c:v>42240</c:v>
                </c:pt>
                <c:pt idx="3478">
                  <c:v>42241</c:v>
                </c:pt>
                <c:pt idx="3479">
                  <c:v>42242</c:v>
                </c:pt>
                <c:pt idx="3480">
                  <c:v>42243</c:v>
                </c:pt>
                <c:pt idx="3481">
                  <c:v>42244</c:v>
                </c:pt>
                <c:pt idx="3482">
                  <c:v>42248</c:v>
                </c:pt>
                <c:pt idx="3483">
                  <c:v>42249</c:v>
                </c:pt>
                <c:pt idx="3484">
                  <c:v>42250</c:v>
                </c:pt>
                <c:pt idx="3485">
                  <c:v>42251</c:v>
                </c:pt>
                <c:pt idx="3486">
                  <c:v>42254</c:v>
                </c:pt>
                <c:pt idx="3487">
                  <c:v>42255</c:v>
                </c:pt>
                <c:pt idx="3488">
                  <c:v>42256</c:v>
                </c:pt>
                <c:pt idx="3489">
                  <c:v>42257</c:v>
                </c:pt>
                <c:pt idx="3490">
                  <c:v>42258</c:v>
                </c:pt>
                <c:pt idx="3491">
                  <c:v>42261</c:v>
                </c:pt>
                <c:pt idx="3492">
                  <c:v>42262</c:v>
                </c:pt>
                <c:pt idx="3493">
                  <c:v>42263</c:v>
                </c:pt>
                <c:pt idx="3494">
                  <c:v>42264</c:v>
                </c:pt>
                <c:pt idx="3495">
                  <c:v>42265</c:v>
                </c:pt>
                <c:pt idx="3496">
                  <c:v>42268</c:v>
                </c:pt>
                <c:pt idx="3497">
                  <c:v>42269</c:v>
                </c:pt>
                <c:pt idx="3498">
                  <c:v>42270</c:v>
                </c:pt>
                <c:pt idx="3499">
                  <c:v>42271</c:v>
                </c:pt>
                <c:pt idx="3500">
                  <c:v>42272</c:v>
                </c:pt>
                <c:pt idx="3501">
                  <c:v>42275</c:v>
                </c:pt>
                <c:pt idx="3502">
                  <c:v>42276</c:v>
                </c:pt>
                <c:pt idx="3503">
                  <c:v>42277</c:v>
                </c:pt>
                <c:pt idx="3504">
                  <c:v>42278</c:v>
                </c:pt>
                <c:pt idx="3505">
                  <c:v>42279</c:v>
                </c:pt>
                <c:pt idx="3506">
                  <c:v>42282</c:v>
                </c:pt>
                <c:pt idx="3507">
                  <c:v>42283</c:v>
                </c:pt>
                <c:pt idx="3508">
                  <c:v>42284</c:v>
                </c:pt>
                <c:pt idx="3509">
                  <c:v>42285</c:v>
                </c:pt>
                <c:pt idx="3510">
                  <c:v>42286</c:v>
                </c:pt>
                <c:pt idx="3511">
                  <c:v>42289</c:v>
                </c:pt>
                <c:pt idx="3512">
                  <c:v>42290</c:v>
                </c:pt>
                <c:pt idx="3513">
                  <c:v>42291</c:v>
                </c:pt>
                <c:pt idx="3514">
                  <c:v>42292</c:v>
                </c:pt>
                <c:pt idx="3515">
                  <c:v>42293</c:v>
                </c:pt>
                <c:pt idx="3516">
                  <c:v>42296</c:v>
                </c:pt>
                <c:pt idx="3517">
                  <c:v>42297</c:v>
                </c:pt>
                <c:pt idx="3518">
                  <c:v>42298</c:v>
                </c:pt>
                <c:pt idx="3519">
                  <c:v>42299</c:v>
                </c:pt>
                <c:pt idx="3520">
                  <c:v>42300</c:v>
                </c:pt>
                <c:pt idx="3521">
                  <c:v>42303</c:v>
                </c:pt>
                <c:pt idx="3522">
                  <c:v>42304</c:v>
                </c:pt>
                <c:pt idx="3523">
                  <c:v>42305</c:v>
                </c:pt>
                <c:pt idx="3524">
                  <c:v>42306</c:v>
                </c:pt>
                <c:pt idx="3525">
                  <c:v>42307</c:v>
                </c:pt>
                <c:pt idx="3526">
                  <c:v>42310</c:v>
                </c:pt>
                <c:pt idx="3527">
                  <c:v>42311</c:v>
                </c:pt>
                <c:pt idx="3528">
                  <c:v>42312</c:v>
                </c:pt>
                <c:pt idx="3529">
                  <c:v>42313</c:v>
                </c:pt>
                <c:pt idx="3530">
                  <c:v>42314</c:v>
                </c:pt>
                <c:pt idx="3531">
                  <c:v>42317</c:v>
                </c:pt>
                <c:pt idx="3532">
                  <c:v>42318</c:v>
                </c:pt>
                <c:pt idx="3533">
                  <c:v>42319</c:v>
                </c:pt>
                <c:pt idx="3534">
                  <c:v>42320</c:v>
                </c:pt>
                <c:pt idx="3535">
                  <c:v>42321</c:v>
                </c:pt>
                <c:pt idx="3536">
                  <c:v>42324</c:v>
                </c:pt>
                <c:pt idx="3537">
                  <c:v>42325</c:v>
                </c:pt>
                <c:pt idx="3538">
                  <c:v>42326</c:v>
                </c:pt>
                <c:pt idx="3539">
                  <c:v>42327</c:v>
                </c:pt>
                <c:pt idx="3540">
                  <c:v>42328</c:v>
                </c:pt>
                <c:pt idx="3541">
                  <c:v>42331</c:v>
                </c:pt>
                <c:pt idx="3542">
                  <c:v>42332</c:v>
                </c:pt>
                <c:pt idx="3543">
                  <c:v>42333</c:v>
                </c:pt>
                <c:pt idx="3544">
                  <c:v>42334</c:v>
                </c:pt>
                <c:pt idx="3545">
                  <c:v>42335</c:v>
                </c:pt>
                <c:pt idx="3546">
                  <c:v>42338</c:v>
                </c:pt>
                <c:pt idx="3547">
                  <c:v>42339</c:v>
                </c:pt>
                <c:pt idx="3548">
                  <c:v>42340</c:v>
                </c:pt>
                <c:pt idx="3549">
                  <c:v>42341</c:v>
                </c:pt>
                <c:pt idx="3550">
                  <c:v>42342</c:v>
                </c:pt>
                <c:pt idx="3551">
                  <c:v>42345</c:v>
                </c:pt>
                <c:pt idx="3552">
                  <c:v>42346</c:v>
                </c:pt>
                <c:pt idx="3553">
                  <c:v>42347</c:v>
                </c:pt>
                <c:pt idx="3554">
                  <c:v>42348</c:v>
                </c:pt>
                <c:pt idx="3555">
                  <c:v>42349</c:v>
                </c:pt>
                <c:pt idx="3556">
                  <c:v>42352</c:v>
                </c:pt>
                <c:pt idx="3557">
                  <c:v>42353</c:v>
                </c:pt>
                <c:pt idx="3558">
                  <c:v>42354</c:v>
                </c:pt>
                <c:pt idx="3559">
                  <c:v>42355</c:v>
                </c:pt>
                <c:pt idx="3560">
                  <c:v>42356</c:v>
                </c:pt>
                <c:pt idx="3561">
                  <c:v>42359</c:v>
                </c:pt>
                <c:pt idx="3562">
                  <c:v>42360</c:v>
                </c:pt>
                <c:pt idx="3563">
                  <c:v>42361</c:v>
                </c:pt>
                <c:pt idx="3564">
                  <c:v>42362</c:v>
                </c:pt>
                <c:pt idx="3565">
                  <c:v>42367</c:v>
                </c:pt>
                <c:pt idx="3566">
                  <c:v>42368</c:v>
                </c:pt>
                <c:pt idx="3567">
                  <c:v>42369</c:v>
                </c:pt>
                <c:pt idx="3568">
                  <c:v>42373</c:v>
                </c:pt>
                <c:pt idx="3569">
                  <c:v>42374</c:v>
                </c:pt>
                <c:pt idx="3570">
                  <c:v>42375</c:v>
                </c:pt>
                <c:pt idx="3571">
                  <c:v>42376</c:v>
                </c:pt>
                <c:pt idx="3572">
                  <c:v>42377</c:v>
                </c:pt>
                <c:pt idx="3573">
                  <c:v>42380</c:v>
                </c:pt>
                <c:pt idx="3574">
                  <c:v>42381</c:v>
                </c:pt>
                <c:pt idx="3575">
                  <c:v>42382</c:v>
                </c:pt>
                <c:pt idx="3576">
                  <c:v>42383</c:v>
                </c:pt>
                <c:pt idx="3577">
                  <c:v>42384</c:v>
                </c:pt>
                <c:pt idx="3578">
                  <c:v>42387</c:v>
                </c:pt>
                <c:pt idx="3579">
                  <c:v>42388</c:v>
                </c:pt>
                <c:pt idx="3580">
                  <c:v>42389</c:v>
                </c:pt>
                <c:pt idx="3581">
                  <c:v>42390</c:v>
                </c:pt>
                <c:pt idx="3582">
                  <c:v>42391</c:v>
                </c:pt>
                <c:pt idx="3583">
                  <c:v>42394</c:v>
                </c:pt>
                <c:pt idx="3584">
                  <c:v>42395</c:v>
                </c:pt>
                <c:pt idx="3585">
                  <c:v>42396</c:v>
                </c:pt>
                <c:pt idx="3586">
                  <c:v>42397</c:v>
                </c:pt>
                <c:pt idx="3587">
                  <c:v>42398</c:v>
                </c:pt>
                <c:pt idx="3588">
                  <c:v>42401</c:v>
                </c:pt>
                <c:pt idx="3589">
                  <c:v>42402</c:v>
                </c:pt>
                <c:pt idx="3590">
                  <c:v>42403</c:v>
                </c:pt>
                <c:pt idx="3591">
                  <c:v>42404</c:v>
                </c:pt>
                <c:pt idx="3592">
                  <c:v>42405</c:v>
                </c:pt>
                <c:pt idx="3593">
                  <c:v>42408</c:v>
                </c:pt>
                <c:pt idx="3594">
                  <c:v>42409</c:v>
                </c:pt>
                <c:pt idx="3595">
                  <c:v>42410</c:v>
                </c:pt>
                <c:pt idx="3596">
                  <c:v>42411</c:v>
                </c:pt>
                <c:pt idx="3597">
                  <c:v>42412</c:v>
                </c:pt>
                <c:pt idx="3598">
                  <c:v>42415</c:v>
                </c:pt>
                <c:pt idx="3599">
                  <c:v>42416</c:v>
                </c:pt>
                <c:pt idx="3600">
                  <c:v>42417</c:v>
                </c:pt>
                <c:pt idx="3601">
                  <c:v>42418</c:v>
                </c:pt>
                <c:pt idx="3602">
                  <c:v>42419</c:v>
                </c:pt>
                <c:pt idx="3603">
                  <c:v>42422</c:v>
                </c:pt>
                <c:pt idx="3604">
                  <c:v>42423</c:v>
                </c:pt>
                <c:pt idx="3605">
                  <c:v>42424</c:v>
                </c:pt>
                <c:pt idx="3606">
                  <c:v>42425</c:v>
                </c:pt>
                <c:pt idx="3607">
                  <c:v>42426</c:v>
                </c:pt>
                <c:pt idx="3608">
                  <c:v>42429</c:v>
                </c:pt>
                <c:pt idx="3609">
                  <c:v>42430</c:v>
                </c:pt>
                <c:pt idx="3610">
                  <c:v>42431</c:v>
                </c:pt>
                <c:pt idx="3611">
                  <c:v>42432</c:v>
                </c:pt>
                <c:pt idx="3612">
                  <c:v>42433</c:v>
                </c:pt>
                <c:pt idx="3613">
                  <c:v>42436</c:v>
                </c:pt>
                <c:pt idx="3614">
                  <c:v>42437</c:v>
                </c:pt>
                <c:pt idx="3615">
                  <c:v>42438</c:v>
                </c:pt>
                <c:pt idx="3616">
                  <c:v>42439</c:v>
                </c:pt>
                <c:pt idx="3617">
                  <c:v>42440</c:v>
                </c:pt>
                <c:pt idx="3618">
                  <c:v>42443</c:v>
                </c:pt>
                <c:pt idx="3619">
                  <c:v>42444</c:v>
                </c:pt>
                <c:pt idx="3620">
                  <c:v>42445</c:v>
                </c:pt>
                <c:pt idx="3621">
                  <c:v>42446</c:v>
                </c:pt>
                <c:pt idx="3622">
                  <c:v>42447</c:v>
                </c:pt>
                <c:pt idx="3623">
                  <c:v>42450</c:v>
                </c:pt>
                <c:pt idx="3624">
                  <c:v>42451</c:v>
                </c:pt>
                <c:pt idx="3625">
                  <c:v>42452</c:v>
                </c:pt>
                <c:pt idx="3626">
                  <c:v>42453</c:v>
                </c:pt>
                <c:pt idx="3627">
                  <c:v>42458</c:v>
                </c:pt>
                <c:pt idx="3628">
                  <c:v>42459</c:v>
                </c:pt>
                <c:pt idx="3629">
                  <c:v>42460</c:v>
                </c:pt>
                <c:pt idx="3630">
                  <c:v>42461</c:v>
                </c:pt>
                <c:pt idx="3631">
                  <c:v>42464</c:v>
                </c:pt>
                <c:pt idx="3632">
                  <c:v>42465</c:v>
                </c:pt>
                <c:pt idx="3633">
                  <c:v>42466</c:v>
                </c:pt>
                <c:pt idx="3634">
                  <c:v>42467</c:v>
                </c:pt>
                <c:pt idx="3635">
                  <c:v>42468</c:v>
                </c:pt>
                <c:pt idx="3636">
                  <c:v>42471</c:v>
                </c:pt>
                <c:pt idx="3637">
                  <c:v>42472</c:v>
                </c:pt>
                <c:pt idx="3638">
                  <c:v>42473</c:v>
                </c:pt>
                <c:pt idx="3639">
                  <c:v>42474</c:v>
                </c:pt>
                <c:pt idx="3640">
                  <c:v>42475</c:v>
                </c:pt>
                <c:pt idx="3641">
                  <c:v>42478</c:v>
                </c:pt>
                <c:pt idx="3642">
                  <c:v>42479</c:v>
                </c:pt>
                <c:pt idx="3643">
                  <c:v>42480</c:v>
                </c:pt>
                <c:pt idx="3644">
                  <c:v>42481</c:v>
                </c:pt>
                <c:pt idx="3645">
                  <c:v>42482</c:v>
                </c:pt>
                <c:pt idx="3646">
                  <c:v>42485</c:v>
                </c:pt>
                <c:pt idx="3647">
                  <c:v>42486</c:v>
                </c:pt>
                <c:pt idx="3648">
                  <c:v>42487</c:v>
                </c:pt>
                <c:pt idx="3649">
                  <c:v>42488</c:v>
                </c:pt>
                <c:pt idx="3650">
                  <c:v>42489</c:v>
                </c:pt>
                <c:pt idx="3651">
                  <c:v>42493</c:v>
                </c:pt>
                <c:pt idx="3652">
                  <c:v>42494</c:v>
                </c:pt>
                <c:pt idx="3653">
                  <c:v>42495</c:v>
                </c:pt>
                <c:pt idx="3654">
                  <c:v>42496</c:v>
                </c:pt>
                <c:pt idx="3655">
                  <c:v>42499</c:v>
                </c:pt>
                <c:pt idx="3656">
                  <c:v>42500</c:v>
                </c:pt>
                <c:pt idx="3657">
                  <c:v>42501</c:v>
                </c:pt>
                <c:pt idx="3658">
                  <c:v>42502</c:v>
                </c:pt>
                <c:pt idx="3659">
                  <c:v>42503</c:v>
                </c:pt>
                <c:pt idx="3660">
                  <c:v>42506</c:v>
                </c:pt>
                <c:pt idx="3661">
                  <c:v>42507</c:v>
                </c:pt>
                <c:pt idx="3662">
                  <c:v>42508</c:v>
                </c:pt>
                <c:pt idx="3663">
                  <c:v>42509</c:v>
                </c:pt>
                <c:pt idx="3664">
                  <c:v>42510</c:v>
                </c:pt>
                <c:pt idx="3665">
                  <c:v>42513</c:v>
                </c:pt>
                <c:pt idx="3666">
                  <c:v>42514</c:v>
                </c:pt>
                <c:pt idx="3667">
                  <c:v>42515</c:v>
                </c:pt>
                <c:pt idx="3668">
                  <c:v>42516</c:v>
                </c:pt>
                <c:pt idx="3669">
                  <c:v>42517</c:v>
                </c:pt>
                <c:pt idx="3670">
                  <c:v>42521</c:v>
                </c:pt>
                <c:pt idx="3671">
                  <c:v>42522</c:v>
                </c:pt>
                <c:pt idx="3672">
                  <c:v>42523</c:v>
                </c:pt>
                <c:pt idx="3673">
                  <c:v>42524</c:v>
                </c:pt>
                <c:pt idx="3674">
                  <c:v>42527</c:v>
                </c:pt>
                <c:pt idx="3675">
                  <c:v>42528</c:v>
                </c:pt>
                <c:pt idx="3676">
                  <c:v>42529</c:v>
                </c:pt>
                <c:pt idx="3677">
                  <c:v>42530</c:v>
                </c:pt>
                <c:pt idx="3678">
                  <c:v>42531</c:v>
                </c:pt>
                <c:pt idx="3679">
                  <c:v>42534</c:v>
                </c:pt>
                <c:pt idx="3680">
                  <c:v>42535</c:v>
                </c:pt>
                <c:pt idx="3681">
                  <c:v>42536</c:v>
                </c:pt>
                <c:pt idx="3682">
                  <c:v>42537</c:v>
                </c:pt>
                <c:pt idx="3683">
                  <c:v>42538</c:v>
                </c:pt>
                <c:pt idx="3684">
                  <c:v>42541</c:v>
                </c:pt>
                <c:pt idx="3685">
                  <c:v>42542</c:v>
                </c:pt>
                <c:pt idx="3686">
                  <c:v>42543</c:v>
                </c:pt>
                <c:pt idx="3687">
                  <c:v>42544</c:v>
                </c:pt>
                <c:pt idx="3688">
                  <c:v>42545</c:v>
                </c:pt>
                <c:pt idx="3689">
                  <c:v>42548</c:v>
                </c:pt>
                <c:pt idx="3690">
                  <c:v>42549</c:v>
                </c:pt>
                <c:pt idx="3691">
                  <c:v>42550</c:v>
                </c:pt>
                <c:pt idx="3692">
                  <c:v>42551</c:v>
                </c:pt>
                <c:pt idx="3693">
                  <c:v>42552</c:v>
                </c:pt>
                <c:pt idx="3694">
                  <c:v>42555</c:v>
                </c:pt>
                <c:pt idx="3695">
                  <c:v>42556</c:v>
                </c:pt>
                <c:pt idx="3696">
                  <c:v>42557</c:v>
                </c:pt>
                <c:pt idx="3697">
                  <c:v>42558</c:v>
                </c:pt>
                <c:pt idx="3698">
                  <c:v>42559</c:v>
                </c:pt>
                <c:pt idx="3699">
                  <c:v>42562</c:v>
                </c:pt>
                <c:pt idx="3700">
                  <c:v>42563</c:v>
                </c:pt>
                <c:pt idx="3701">
                  <c:v>42564</c:v>
                </c:pt>
                <c:pt idx="3702">
                  <c:v>42565</c:v>
                </c:pt>
                <c:pt idx="3703">
                  <c:v>42566</c:v>
                </c:pt>
                <c:pt idx="3704">
                  <c:v>42569</c:v>
                </c:pt>
                <c:pt idx="3705">
                  <c:v>42570</c:v>
                </c:pt>
                <c:pt idx="3706">
                  <c:v>42571</c:v>
                </c:pt>
                <c:pt idx="3707">
                  <c:v>42572</c:v>
                </c:pt>
                <c:pt idx="3708">
                  <c:v>42573</c:v>
                </c:pt>
                <c:pt idx="3709">
                  <c:v>42576</c:v>
                </c:pt>
                <c:pt idx="3710">
                  <c:v>42577</c:v>
                </c:pt>
                <c:pt idx="3711">
                  <c:v>42578</c:v>
                </c:pt>
                <c:pt idx="3712">
                  <c:v>42579</c:v>
                </c:pt>
                <c:pt idx="3713">
                  <c:v>42580</c:v>
                </c:pt>
                <c:pt idx="3714">
                  <c:v>42583</c:v>
                </c:pt>
                <c:pt idx="3715">
                  <c:v>42584</c:v>
                </c:pt>
                <c:pt idx="3716">
                  <c:v>42585</c:v>
                </c:pt>
                <c:pt idx="3717">
                  <c:v>42586</c:v>
                </c:pt>
                <c:pt idx="3718">
                  <c:v>42587</c:v>
                </c:pt>
                <c:pt idx="3719">
                  <c:v>42590</c:v>
                </c:pt>
                <c:pt idx="3720">
                  <c:v>42591</c:v>
                </c:pt>
                <c:pt idx="3721">
                  <c:v>42592</c:v>
                </c:pt>
                <c:pt idx="3722">
                  <c:v>42593</c:v>
                </c:pt>
                <c:pt idx="3723">
                  <c:v>42594</c:v>
                </c:pt>
                <c:pt idx="3724">
                  <c:v>42597</c:v>
                </c:pt>
                <c:pt idx="3725">
                  <c:v>42598</c:v>
                </c:pt>
                <c:pt idx="3726">
                  <c:v>42599</c:v>
                </c:pt>
                <c:pt idx="3727">
                  <c:v>42600</c:v>
                </c:pt>
                <c:pt idx="3728">
                  <c:v>42601</c:v>
                </c:pt>
                <c:pt idx="3729">
                  <c:v>42604</c:v>
                </c:pt>
                <c:pt idx="3730">
                  <c:v>42605</c:v>
                </c:pt>
                <c:pt idx="3731">
                  <c:v>42606</c:v>
                </c:pt>
                <c:pt idx="3732">
                  <c:v>42607</c:v>
                </c:pt>
                <c:pt idx="3733">
                  <c:v>42608</c:v>
                </c:pt>
                <c:pt idx="3734">
                  <c:v>42612</c:v>
                </c:pt>
                <c:pt idx="3735">
                  <c:v>42613</c:v>
                </c:pt>
                <c:pt idx="3736">
                  <c:v>42614</c:v>
                </c:pt>
                <c:pt idx="3737">
                  <c:v>42615</c:v>
                </c:pt>
                <c:pt idx="3738">
                  <c:v>42618</c:v>
                </c:pt>
                <c:pt idx="3739">
                  <c:v>42619</c:v>
                </c:pt>
                <c:pt idx="3740">
                  <c:v>42620</c:v>
                </c:pt>
                <c:pt idx="3741">
                  <c:v>42621</c:v>
                </c:pt>
                <c:pt idx="3742">
                  <c:v>42622</c:v>
                </c:pt>
                <c:pt idx="3743">
                  <c:v>42625</c:v>
                </c:pt>
                <c:pt idx="3744">
                  <c:v>42626</c:v>
                </c:pt>
                <c:pt idx="3745">
                  <c:v>42627</c:v>
                </c:pt>
                <c:pt idx="3746">
                  <c:v>42628</c:v>
                </c:pt>
                <c:pt idx="3747">
                  <c:v>42629</c:v>
                </c:pt>
                <c:pt idx="3748">
                  <c:v>42632</c:v>
                </c:pt>
                <c:pt idx="3749">
                  <c:v>42633</c:v>
                </c:pt>
                <c:pt idx="3750">
                  <c:v>42634</c:v>
                </c:pt>
                <c:pt idx="3751">
                  <c:v>42635</c:v>
                </c:pt>
                <c:pt idx="3752">
                  <c:v>42636</c:v>
                </c:pt>
                <c:pt idx="3753">
                  <c:v>42639</c:v>
                </c:pt>
                <c:pt idx="3754">
                  <c:v>42640</c:v>
                </c:pt>
                <c:pt idx="3755">
                  <c:v>42641</c:v>
                </c:pt>
                <c:pt idx="3756">
                  <c:v>42642</c:v>
                </c:pt>
                <c:pt idx="3757">
                  <c:v>42643</c:v>
                </c:pt>
                <c:pt idx="3758">
                  <c:v>42646</c:v>
                </c:pt>
                <c:pt idx="3759">
                  <c:v>42647</c:v>
                </c:pt>
                <c:pt idx="3760">
                  <c:v>42648</c:v>
                </c:pt>
                <c:pt idx="3761">
                  <c:v>42649</c:v>
                </c:pt>
                <c:pt idx="3762">
                  <c:v>42650</c:v>
                </c:pt>
                <c:pt idx="3763">
                  <c:v>42653</c:v>
                </c:pt>
                <c:pt idx="3764">
                  <c:v>42654</c:v>
                </c:pt>
                <c:pt idx="3765">
                  <c:v>42655</c:v>
                </c:pt>
                <c:pt idx="3766">
                  <c:v>42656</c:v>
                </c:pt>
                <c:pt idx="3767">
                  <c:v>42657</c:v>
                </c:pt>
                <c:pt idx="3768">
                  <c:v>42660</c:v>
                </c:pt>
                <c:pt idx="3769">
                  <c:v>42661</c:v>
                </c:pt>
                <c:pt idx="3770">
                  <c:v>42662</c:v>
                </c:pt>
                <c:pt idx="3771">
                  <c:v>42663</c:v>
                </c:pt>
                <c:pt idx="3772">
                  <c:v>42664</c:v>
                </c:pt>
                <c:pt idx="3773">
                  <c:v>42667</c:v>
                </c:pt>
                <c:pt idx="3774">
                  <c:v>42668</c:v>
                </c:pt>
                <c:pt idx="3775">
                  <c:v>42669</c:v>
                </c:pt>
                <c:pt idx="3776">
                  <c:v>42670</c:v>
                </c:pt>
                <c:pt idx="3777">
                  <c:v>42671</c:v>
                </c:pt>
                <c:pt idx="3778">
                  <c:v>42674</c:v>
                </c:pt>
                <c:pt idx="3779">
                  <c:v>42675</c:v>
                </c:pt>
                <c:pt idx="3780">
                  <c:v>42676</c:v>
                </c:pt>
                <c:pt idx="3781">
                  <c:v>42677</c:v>
                </c:pt>
                <c:pt idx="3782">
                  <c:v>42678</c:v>
                </c:pt>
                <c:pt idx="3783">
                  <c:v>42681</c:v>
                </c:pt>
                <c:pt idx="3784">
                  <c:v>42682</c:v>
                </c:pt>
                <c:pt idx="3785">
                  <c:v>42683</c:v>
                </c:pt>
                <c:pt idx="3786">
                  <c:v>42684</c:v>
                </c:pt>
                <c:pt idx="3787">
                  <c:v>42685</c:v>
                </c:pt>
                <c:pt idx="3788">
                  <c:v>42688</c:v>
                </c:pt>
                <c:pt idx="3789">
                  <c:v>42689</c:v>
                </c:pt>
                <c:pt idx="3790">
                  <c:v>42690</c:v>
                </c:pt>
                <c:pt idx="3791">
                  <c:v>42691</c:v>
                </c:pt>
                <c:pt idx="3792">
                  <c:v>42692</c:v>
                </c:pt>
                <c:pt idx="3793">
                  <c:v>42695</c:v>
                </c:pt>
                <c:pt idx="3794">
                  <c:v>42696</c:v>
                </c:pt>
                <c:pt idx="3795">
                  <c:v>42697</c:v>
                </c:pt>
                <c:pt idx="3796">
                  <c:v>42698</c:v>
                </c:pt>
                <c:pt idx="3797">
                  <c:v>42699</c:v>
                </c:pt>
                <c:pt idx="3798">
                  <c:v>42702</c:v>
                </c:pt>
                <c:pt idx="3799">
                  <c:v>42703</c:v>
                </c:pt>
                <c:pt idx="3800">
                  <c:v>42704</c:v>
                </c:pt>
                <c:pt idx="3801">
                  <c:v>42705</c:v>
                </c:pt>
                <c:pt idx="3802">
                  <c:v>42706</c:v>
                </c:pt>
                <c:pt idx="3803">
                  <c:v>42709</c:v>
                </c:pt>
                <c:pt idx="3804">
                  <c:v>42710</c:v>
                </c:pt>
                <c:pt idx="3805">
                  <c:v>42711</c:v>
                </c:pt>
                <c:pt idx="3806">
                  <c:v>42712</c:v>
                </c:pt>
                <c:pt idx="3807">
                  <c:v>42713</c:v>
                </c:pt>
                <c:pt idx="3808">
                  <c:v>42716</c:v>
                </c:pt>
                <c:pt idx="3809">
                  <c:v>42717</c:v>
                </c:pt>
                <c:pt idx="3810">
                  <c:v>42718</c:v>
                </c:pt>
                <c:pt idx="3811">
                  <c:v>42719</c:v>
                </c:pt>
                <c:pt idx="3812">
                  <c:v>42720</c:v>
                </c:pt>
                <c:pt idx="3813">
                  <c:v>42723</c:v>
                </c:pt>
                <c:pt idx="3814">
                  <c:v>42724</c:v>
                </c:pt>
                <c:pt idx="3815">
                  <c:v>42725</c:v>
                </c:pt>
                <c:pt idx="3816">
                  <c:v>42726</c:v>
                </c:pt>
                <c:pt idx="3817">
                  <c:v>42727</c:v>
                </c:pt>
                <c:pt idx="3818">
                  <c:v>42732</c:v>
                </c:pt>
                <c:pt idx="3819">
                  <c:v>42733</c:v>
                </c:pt>
                <c:pt idx="3820">
                  <c:v>42734</c:v>
                </c:pt>
                <c:pt idx="3821">
                  <c:v>42738</c:v>
                </c:pt>
                <c:pt idx="3822">
                  <c:v>42739</c:v>
                </c:pt>
                <c:pt idx="3823">
                  <c:v>42740</c:v>
                </c:pt>
                <c:pt idx="3824">
                  <c:v>42741</c:v>
                </c:pt>
                <c:pt idx="3825">
                  <c:v>42744</c:v>
                </c:pt>
                <c:pt idx="3826">
                  <c:v>42745</c:v>
                </c:pt>
                <c:pt idx="3827">
                  <c:v>42746</c:v>
                </c:pt>
                <c:pt idx="3828">
                  <c:v>42747</c:v>
                </c:pt>
                <c:pt idx="3829">
                  <c:v>42748</c:v>
                </c:pt>
                <c:pt idx="3830">
                  <c:v>42751</c:v>
                </c:pt>
                <c:pt idx="3831">
                  <c:v>42752</c:v>
                </c:pt>
                <c:pt idx="3832">
                  <c:v>42753</c:v>
                </c:pt>
                <c:pt idx="3833">
                  <c:v>42754</c:v>
                </c:pt>
                <c:pt idx="3834">
                  <c:v>42755</c:v>
                </c:pt>
                <c:pt idx="3835">
                  <c:v>42758</c:v>
                </c:pt>
                <c:pt idx="3836">
                  <c:v>42759</c:v>
                </c:pt>
                <c:pt idx="3837">
                  <c:v>42760</c:v>
                </c:pt>
                <c:pt idx="3838">
                  <c:v>42761</c:v>
                </c:pt>
                <c:pt idx="3839">
                  <c:v>42762</c:v>
                </c:pt>
                <c:pt idx="3840">
                  <c:v>42765</c:v>
                </c:pt>
                <c:pt idx="3841">
                  <c:v>42766</c:v>
                </c:pt>
                <c:pt idx="3842">
                  <c:v>42767</c:v>
                </c:pt>
                <c:pt idx="3843">
                  <c:v>42768</c:v>
                </c:pt>
                <c:pt idx="3844">
                  <c:v>42769</c:v>
                </c:pt>
                <c:pt idx="3845">
                  <c:v>42772</c:v>
                </c:pt>
                <c:pt idx="3846">
                  <c:v>42773</c:v>
                </c:pt>
                <c:pt idx="3847">
                  <c:v>42774</c:v>
                </c:pt>
                <c:pt idx="3848">
                  <c:v>42775</c:v>
                </c:pt>
                <c:pt idx="3849">
                  <c:v>42776</c:v>
                </c:pt>
                <c:pt idx="3850">
                  <c:v>42779</c:v>
                </c:pt>
                <c:pt idx="3851">
                  <c:v>42780</c:v>
                </c:pt>
                <c:pt idx="3852">
                  <c:v>42781</c:v>
                </c:pt>
                <c:pt idx="3853">
                  <c:v>42782</c:v>
                </c:pt>
                <c:pt idx="3854">
                  <c:v>42783</c:v>
                </c:pt>
                <c:pt idx="3855">
                  <c:v>42786</c:v>
                </c:pt>
                <c:pt idx="3856">
                  <c:v>42787</c:v>
                </c:pt>
                <c:pt idx="3857">
                  <c:v>42788</c:v>
                </c:pt>
                <c:pt idx="3858">
                  <c:v>42789</c:v>
                </c:pt>
                <c:pt idx="3859">
                  <c:v>42790</c:v>
                </c:pt>
                <c:pt idx="3860">
                  <c:v>42793</c:v>
                </c:pt>
                <c:pt idx="3861">
                  <c:v>42795</c:v>
                </c:pt>
                <c:pt idx="3862">
                  <c:v>42796</c:v>
                </c:pt>
                <c:pt idx="3863">
                  <c:v>42797</c:v>
                </c:pt>
                <c:pt idx="3864">
                  <c:v>42800</c:v>
                </c:pt>
                <c:pt idx="3865">
                  <c:v>42801</c:v>
                </c:pt>
                <c:pt idx="3866">
                  <c:v>42802</c:v>
                </c:pt>
                <c:pt idx="3867">
                  <c:v>42803</c:v>
                </c:pt>
                <c:pt idx="3868">
                  <c:v>42804</c:v>
                </c:pt>
                <c:pt idx="3869">
                  <c:v>42807</c:v>
                </c:pt>
                <c:pt idx="3870">
                  <c:v>42808</c:v>
                </c:pt>
                <c:pt idx="3871">
                  <c:v>42809</c:v>
                </c:pt>
                <c:pt idx="3872">
                  <c:v>42810</c:v>
                </c:pt>
                <c:pt idx="3873">
                  <c:v>42811</c:v>
                </c:pt>
                <c:pt idx="3874">
                  <c:v>42814</c:v>
                </c:pt>
                <c:pt idx="3875">
                  <c:v>42815</c:v>
                </c:pt>
                <c:pt idx="3876">
                  <c:v>42816</c:v>
                </c:pt>
                <c:pt idx="3877">
                  <c:v>42817</c:v>
                </c:pt>
                <c:pt idx="3878">
                  <c:v>42818</c:v>
                </c:pt>
                <c:pt idx="3879">
                  <c:v>42821</c:v>
                </c:pt>
                <c:pt idx="3880">
                  <c:v>42822</c:v>
                </c:pt>
                <c:pt idx="3881">
                  <c:v>42823</c:v>
                </c:pt>
                <c:pt idx="3882">
                  <c:v>42824</c:v>
                </c:pt>
                <c:pt idx="3883">
                  <c:v>42825</c:v>
                </c:pt>
                <c:pt idx="3884">
                  <c:v>42828</c:v>
                </c:pt>
                <c:pt idx="3885">
                  <c:v>42829</c:v>
                </c:pt>
                <c:pt idx="3886">
                  <c:v>42830</c:v>
                </c:pt>
                <c:pt idx="3887">
                  <c:v>42831</c:v>
                </c:pt>
                <c:pt idx="3888">
                  <c:v>42832</c:v>
                </c:pt>
                <c:pt idx="3889">
                  <c:v>42835</c:v>
                </c:pt>
                <c:pt idx="3890">
                  <c:v>42836</c:v>
                </c:pt>
                <c:pt idx="3891">
                  <c:v>42837</c:v>
                </c:pt>
                <c:pt idx="3892">
                  <c:v>42838</c:v>
                </c:pt>
                <c:pt idx="3893">
                  <c:v>42843</c:v>
                </c:pt>
                <c:pt idx="3894">
                  <c:v>42844</c:v>
                </c:pt>
                <c:pt idx="3895">
                  <c:v>42845</c:v>
                </c:pt>
                <c:pt idx="3896">
                  <c:v>42846</c:v>
                </c:pt>
                <c:pt idx="3897">
                  <c:v>42849</c:v>
                </c:pt>
                <c:pt idx="3898">
                  <c:v>42850</c:v>
                </c:pt>
                <c:pt idx="3899">
                  <c:v>42851</c:v>
                </c:pt>
                <c:pt idx="3900">
                  <c:v>42852</c:v>
                </c:pt>
                <c:pt idx="3901">
                  <c:v>42853</c:v>
                </c:pt>
                <c:pt idx="3902">
                  <c:v>42857</c:v>
                </c:pt>
                <c:pt idx="3903">
                  <c:v>42858</c:v>
                </c:pt>
                <c:pt idx="3904">
                  <c:v>42859</c:v>
                </c:pt>
                <c:pt idx="3905">
                  <c:v>42860</c:v>
                </c:pt>
                <c:pt idx="3906">
                  <c:v>42863</c:v>
                </c:pt>
                <c:pt idx="3907">
                  <c:v>42864</c:v>
                </c:pt>
                <c:pt idx="3908">
                  <c:v>42865</c:v>
                </c:pt>
                <c:pt idx="3909">
                  <c:v>42866</c:v>
                </c:pt>
                <c:pt idx="3910">
                  <c:v>42867</c:v>
                </c:pt>
                <c:pt idx="3911">
                  <c:v>42870</c:v>
                </c:pt>
                <c:pt idx="3912">
                  <c:v>42871</c:v>
                </c:pt>
                <c:pt idx="3913">
                  <c:v>42872</c:v>
                </c:pt>
                <c:pt idx="3914">
                  <c:v>42873</c:v>
                </c:pt>
                <c:pt idx="3915">
                  <c:v>42874</c:v>
                </c:pt>
                <c:pt idx="3916">
                  <c:v>42877</c:v>
                </c:pt>
                <c:pt idx="3917">
                  <c:v>42878</c:v>
                </c:pt>
                <c:pt idx="3918">
                  <c:v>42879</c:v>
                </c:pt>
                <c:pt idx="3919">
                  <c:v>42880</c:v>
                </c:pt>
                <c:pt idx="3920">
                  <c:v>42881</c:v>
                </c:pt>
                <c:pt idx="3921">
                  <c:v>42885</c:v>
                </c:pt>
                <c:pt idx="3922">
                  <c:v>42886</c:v>
                </c:pt>
                <c:pt idx="3923">
                  <c:v>42887</c:v>
                </c:pt>
                <c:pt idx="3924">
                  <c:v>42888</c:v>
                </c:pt>
                <c:pt idx="3925">
                  <c:v>42891</c:v>
                </c:pt>
                <c:pt idx="3926">
                  <c:v>42892</c:v>
                </c:pt>
                <c:pt idx="3927">
                  <c:v>42893</c:v>
                </c:pt>
                <c:pt idx="3928">
                  <c:v>42894</c:v>
                </c:pt>
                <c:pt idx="3929">
                  <c:v>42895</c:v>
                </c:pt>
                <c:pt idx="3930">
                  <c:v>42898</c:v>
                </c:pt>
                <c:pt idx="3931">
                  <c:v>42899</c:v>
                </c:pt>
                <c:pt idx="3932">
                  <c:v>42900</c:v>
                </c:pt>
                <c:pt idx="3933">
                  <c:v>42901</c:v>
                </c:pt>
                <c:pt idx="3934">
                  <c:v>42902</c:v>
                </c:pt>
                <c:pt idx="3935">
                  <c:v>42905</c:v>
                </c:pt>
                <c:pt idx="3936">
                  <c:v>42906</c:v>
                </c:pt>
                <c:pt idx="3937">
                  <c:v>42907</c:v>
                </c:pt>
                <c:pt idx="3938">
                  <c:v>42908</c:v>
                </c:pt>
                <c:pt idx="3939">
                  <c:v>42909</c:v>
                </c:pt>
                <c:pt idx="3940">
                  <c:v>42912</c:v>
                </c:pt>
                <c:pt idx="3941">
                  <c:v>42913</c:v>
                </c:pt>
                <c:pt idx="3942">
                  <c:v>42914</c:v>
                </c:pt>
                <c:pt idx="3943">
                  <c:v>42915</c:v>
                </c:pt>
                <c:pt idx="3944">
                  <c:v>42916</c:v>
                </c:pt>
                <c:pt idx="3945">
                  <c:v>42919</c:v>
                </c:pt>
                <c:pt idx="3946">
                  <c:v>42920</c:v>
                </c:pt>
                <c:pt idx="3947">
                  <c:v>42921</c:v>
                </c:pt>
                <c:pt idx="3948">
                  <c:v>42922</c:v>
                </c:pt>
                <c:pt idx="3949">
                  <c:v>42923</c:v>
                </c:pt>
                <c:pt idx="3950">
                  <c:v>42926</c:v>
                </c:pt>
                <c:pt idx="3951">
                  <c:v>42927</c:v>
                </c:pt>
                <c:pt idx="3952">
                  <c:v>42928</c:v>
                </c:pt>
                <c:pt idx="3953">
                  <c:v>42929</c:v>
                </c:pt>
                <c:pt idx="3954">
                  <c:v>42930</c:v>
                </c:pt>
                <c:pt idx="3955">
                  <c:v>42933</c:v>
                </c:pt>
                <c:pt idx="3956">
                  <c:v>42934</c:v>
                </c:pt>
                <c:pt idx="3957">
                  <c:v>42935</c:v>
                </c:pt>
                <c:pt idx="3958">
                  <c:v>42936</c:v>
                </c:pt>
                <c:pt idx="3959">
                  <c:v>42937</c:v>
                </c:pt>
                <c:pt idx="3960">
                  <c:v>42940</c:v>
                </c:pt>
                <c:pt idx="3961">
                  <c:v>42941</c:v>
                </c:pt>
                <c:pt idx="3962">
                  <c:v>42942</c:v>
                </c:pt>
                <c:pt idx="3963">
                  <c:v>42943</c:v>
                </c:pt>
                <c:pt idx="3964">
                  <c:v>42944</c:v>
                </c:pt>
                <c:pt idx="3965">
                  <c:v>42947</c:v>
                </c:pt>
                <c:pt idx="3966">
                  <c:v>42948</c:v>
                </c:pt>
                <c:pt idx="3967">
                  <c:v>42949</c:v>
                </c:pt>
                <c:pt idx="3968">
                  <c:v>42950</c:v>
                </c:pt>
                <c:pt idx="3969">
                  <c:v>42951</c:v>
                </c:pt>
                <c:pt idx="3970">
                  <c:v>42954</c:v>
                </c:pt>
                <c:pt idx="3971">
                  <c:v>42955</c:v>
                </c:pt>
                <c:pt idx="3972">
                  <c:v>42956</c:v>
                </c:pt>
                <c:pt idx="3973">
                  <c:v>42957</c:v>
                </c:pt>
                <c:pt idx="3974">
                  <c:v>42958</c:v>
                </c:pt>
                <c:pt idx="3975">
                  <c:v>42961</c:v>
                </c:pt>
                <c:pt idx="3976">
                  <c:v>42962</c:v>
                </c:pt>
                <c:pt idx="3977">
                  <c:v>42963</c:v>
                </c:pt>
                <c:pt idx="3978">
                  <c:v>42964</c:v>
                </c:pt>
                <c:pt idx="3979">
                  <c:v>42965</c:v>
                </c:pt>
                <c:pt idx="3980">
                  <c:v>42968</c:v>
                </c:pt>
                <c:pt idx="3981">
                  <c:v>42969</c:v>
                </c:pt>
                <c:pt idx="3982">
                  <c:v>42970</c:v>
                </c:pt>
                <c:pt idx="3983">
                  <c:v>42971</c:v>
                </c:pt>
                <c:pt idx="3984">
                  <c:v>42972</c:v>
                </c:pt>
                <c:pt idx="3985">
                  <c:v>42976</c:v>
                </c:pt>
                <c:pt idx="3986">
                  <c:v>42977</c:v>
                </c:pt>
                <c:pt idx="3987">
                  <c:v>42978</c:v>
                </c:pt>
                <c:pt idx="3988">
                  <c:v>42979</c:v>
                </c:pt>
                <c:pt idx="3989">
                  <c:v>42982</c:v>
                </c:pt>
                <c:pt idx="3990">
                  <c:v>42983</c:v>
                </c:pt>
                <c:pt idx="3991">
                  <c:v>42984</c:v>
                </c:pt>
                <c:pt idx="3992">
                  <c:v>42985</c:v>
                </c:pt>
                <c:pt idx="3993">
                  <c:v>42986</c:v>
                </c:pt>
                <c:pt idx="3994">
                  <c:v>42989</c:v>
                </c:pt>
                <c:pt idx="3995">
                  <c:v>42990</c:v>
                </c:pt>
                <c:pt idx="3996">
                  <c:v>42991</c:v>
                </c:pt>
                <c:pt idx="3997">
                  <c:v>42992</c:v>
                </c:pt>
                <c:pt idx="3998">
                  <c:v>42993</c:v>
                </c:pt>
                <c:pt idx="3999">
                  <c:v>42996</c:v>
                </c:pt>
                <c:pt idx="4000">
                  <c:v>42997</c:v>
                </c:pt>
                <c:pt idx="4001">
                  <c:v>42998</c:v>
                </c:pt>
                <c:pt idx="4002">
                  <c:v>42999</c:v>
                </c:pt>
                <c:pt idx="4003">
                  <c:v>43000</c:v>
                </c:pt>
                <c:pt idx="4004">
                  <c:v>43003</c:v>
                </c:pt>
                <c:pt idx="4005">
                  <c:v>43004</c:v>
                </c:pt>
                <c:pt idx="4006">
                  <c:v>43005</c:v>
                </c:pt>
                <c:pt idx="4007">
                  <c:v>43006</c:v>
                </c:pt>
                <c:pt idx="4008">
                  <c:v>43007</c:v>
                </c:pt>
                <c:pt idx="4009">
                  <c:v>43010</c:v>
                </c:pt>
                <c:pt idx="4010">
                  <c:v>43011</c:v>
                </c:pt>
                <c:pt idx="4011">
                  <c:v>43012</c:v>
                </c:pt>
                <c:pt idx="4012">
                  <c:v>43013</c:v>
                </c:pt>
                <c:pt idx="4013">
                  <c:v>43014</c:v>
                </c:pt>
                <c:pt idx="4014">
                  <c:v>43017</c:v>
                </c:pt>
                <c:pt idx="4015">
                  <c:v>43018</c:v>
                </c:pt>
                <c:pt idx="4016">
                  <c:v>43019</c:v>
                </c:pt>
                <c:pt idx="4017">
                  <c:v>43020</c:v>
                </c:pt>
                <c:pt idx="4018">
                  <c:v>43021</c:v>
                </c:pt>
                <c:pt idx="4019">
                  <c:v>43024</c:v>
                </c:pt>
                <c:pt idx="4020">
                  <c:v>43025</c:v>
                </c:pt>
                <c:pt idx="4021">
                  <c:v>43026</c:v>
                </c:pt>
                <c:pt idx="4022">
                  <c:v>43027</c:v>
                </c:pt>
                <c:pt idx="4023">
                  <c:v>43028</c:v>
                </c:pt>
                <c:pt idx="4024">
                  <c:v>43031</c:v>
                </c:pt>
                <c:pt idx="4025">
                  <c:v>43032</c:v>
                </c:pt>
                <c:pt idx="4026">
                  <c:v>43033</c:v>
                </c:pt>
                <c:pt idx="4027">
                  <c:v>43034</c:v>
                </c:pt>
                <c:pt idx="4028">
                  <c:v>43035</c:v>
                </c:pt>
                <c:pt idx="4029">
                  <c:v>43038</c:v>
                </c:pt>
                <c:pt idx="4030">
                  <c:v>43039</c:v>
                </c:pt>
                <c:pt idx="4031">
                  <c:v>43040</c:v>
                </c:pt>
                <c:pt idx="4032">
                  <c:v>43041</c:v>
                </c:pt>
                <c:pt idx="4033">
                  <c:v>43042</c:v>
                </c:pt>
                <c:pt idx="4034">
                  <c:v>43045</c:v>
                </c:pt>
                <c:pt idx="4035">
                  <c:v>43046</c:v>
                </c:pt>
                <c:pt idx="4036">
                  <c:v>43047</c:v>
                </c:pt>
                <c:pt idx="4037">
                  <c:v>43048</c:v>
                </c:pt>
                <c:pt idx="4038">
                  <c:v>43049</c:v>
                </c:pt>
                <c:pt idx="4039">
                  <c:v>43052</c:v>
                </c:pt>
                <c:pt idx="4040">
                  <c:v>43053</c:v>
                </c:pt>
                <c:pt idx="4041">
                  <c:v>43054</c:v>
                </c:pt>
                <c:pt idx="4042">
                  <c:v>43055</c:v>
                </c:pt>
                <c:pt idx="4043">
                  <c:v>43056</c:v>
                </c:pt>
                <c:pt idx="4044">
                  <c:v>43059</c:v>
                </c:pt>
                <c:pt idx="4045">
                  <c:v>43060</c:v>
                </c:pt>
                <c:pt idx="4046">
                  <c:v>43061</c:v>
                </c:pt>
                <c:pt idx="4047">
                  <c:v>43062</c:v>
                </c:pt>
                <c:pt idx="4048">
                  <c:v>43063</c:v>
                </c:pt>
                <c:pt idx="4049">
                  <c:v>43066</c:v>
                </c:pt>
                <c:pt idx="4050">
                  <c:v>43067</c:v>
                </c:pt>
                <c:pt idx="4051">
                  <c:v>43068</c:v>
                </c:pt>
                <c:pt idx="4052">
                  <c:v>43069</c:v>
                </c:pt>
                <c:pt idx="4053">
                  <c:v>43070</c:v>
                </c:pt>
                <c:pt idx="4054">
                  <c:v>43073</c:v>
                </c:pt>
                <c:pt idx="4055">
                  <c:v>43074</c:v>
                </c:pt>
                <c:pt idx="4056">
                  <c:v>43075</c:v>
                </c:pt>
                <c:pt idx="4057">
                  <c:v>43076</c:v>
                </c:pt>
                <c:pt idx="4058">
                  <c:v>43077</c:v>
                </c:pt>
                <c:pt idx="4059">
                  <c:v>43080</c:v>
                </c:pt>
                <c:pt idx="4060">
                  <c:v>43081</c:v>
                </c:pt>
                <c:pt idx="4061">
                  <c:v>43082</c:v>
                </c:pt>
                <c:pt idx="4062">
                  <c:v>43083</c:v>
                </c:pt>
                <c:pt idx="4063">
                  <c:v>43084</c:v>
                </c:pt>
                <c:pt idx="4064">
                  <c:v>43087</c:v>
                </c:pt>
                <c:pt idx="4065">
                  <c:v>43088</c:v>
                </c:pt>
                <c:pt idx="4066">
                  <c:v>43089</c:v>
                </c:pt>
                <c:pt idx="4067">
                  <c:v>43090</c:v>
                </c:pt>
                <c:pt idx="4068">
                  <c:v>43091</c:v>
                </c:pt>
                <c:pt idx="4069">
                  <c:v>43096</c:v>
                </c:pt>
                <c:pt idx="4070">
                  <c:v>43097</c:v>
                </c:pt>
                <c:pt idx="4071">
                  <c:v>43098</c:v>
                </c:pt>
                <c:pt idx="4072">
                  <c:v>43102</c:v>
                </c:pt>
                <c:pt idx="4073">
                  <c:v>43103</c:v>
                </c:pt>
                <c:pt idx="4074">
                  <c:v>43104</c:v>
                </c:pt>
                <c:pt idx="4075">
                  <c:v>43105</c:v>
                </c:pt>
                <c:pt idx="4076">
                  <c:v>43108</c:v>
                </c:pt>
                <c:pt idx="4077">
                  <c:v>43109</c:v>
                </c:pt>
                <c:pt idx="4078">
                  <c:v>43110</c:v>
                </c:pt>
                <c:pt idx="4079">
                  <c:v>43111</c:v>
                </c:pt>
                <c:pt idx="4080">
                  <c:v>43112</c:v>
                </c:pt>
                <c:pt idx="4081">
                  <c:v>43115</c:v>
                </c:pt>
                <c:pt idx="4082">
                  <c:v>43116</c:v>
                </c:pt>
                <c:pt idx="4083">
                  <c:v>43117</c:v>
                </c:pt>
                <c:pt idx="4084">
                  <c:v>43118</c:v>
                </c:pt>
                <c:pt idx="4085">
                  <c:v>43119</c:v>
                </c:pt>
                <c:pt idx="4086">
                  <c:v>43122</c:v>
                </c:pt>
                <c:pt idx="4087">
                  <c:v>43123</c:v>
                </c:pt>
                <c:pt idx="4088">
                  <c:v>43124</c:v>
                </c:pt>
                <c:pt idx="4089">
                  <c:v>43125</c:v>
                </c:pt>
                <c:pt idx="4090">
                  <c:v>43126</c:v>
                </c:pt>
                <c:pt idx="4091">
                  <c:v>43129</c:v>
                </c:pt>
                <c:pt idx="4092">
                  <c:v>43130</c:v>
                </c:pt>
                <c:pt idx="4093">
                  <c:v>43131</c:v>
                </c:pt>
                <c:pt idx="4094">
                  <c:v>43132</c:v>
                </c:pt>
                <c:pt idx="4095">
                  <c:v>43133</c:v>
                </c:pt>
                <c:pt idx="4096">
                  <c:v>43136</c:v>
                </c:pt>
                <c:pt idx="4097">
                  <c:v>43137</c:v>
                </c:pt>
                <c:pt idx="4098">
                  <c:v>43138</c:v>
                </c:pt>
                <c:pt idx="4099">
                  <c:v>43139</c:v>
                </c:pt>
                <c:pt idx="4100">
                  <c:v>43140</c:v>
                </c:pt>
                <c:pt idx="4101">
                  <c:v>43143</c:v>
                </c:pt>
                <c:pt idx="4102">
                  <c:v>43144</c:v>
                </c:pt>
                <c:pt idx="4103">
                  <c:v>43145</c:v>
                </c:pt>
                <c:pt idx="4104">
                  <c:v>43146</c:v>
                </c:pt>
                <c:pt idx="4105">
                  <c:v>43147</c:v>
                </c:pt>
                <c:pt idx="4106">
                  <c:v>43150</c:v>
                </c:pt>
                <c:pt idx="4107">
                  <c:v>43151</c:v>
                </c:pt>
                <c:pt idx="4108">
                  <c:v>43152</c:v>
                </c:pt>
                <c:pt idx="4109">
                  <c:v>43153</c:v>
                </c:pt>
                <c:pt idx="4110">
                  <c:v>43154</c:v>
                </c:pt>
                <c:pt idx="4111">
                  <c:v>43157</c:v>
                </c:pt>
                <c:pt idx="4112">
                  <c:v>43158</c:v>
                </c:pt>
                <c:pt idx="4113">
                  <c:v>43159</c:v>
                </c:pt>
                <c:pt idx="4114">
                  <c:v>43160</c:v>
                </c:pt>
                <c:pt idx="4115">
                  <c:v>43161</c:v>
                </c:pt>
                <c:pt idx="4116">
                  <c:v>43164</c:v>
                </c:pt>
                <c:pt idx="4117">
                  <c:v>43165</c:v>
                </c:pt>
                <c:pt idx="4118">
                  <c:v>43166</c:v>
                </c:pt>
                <c:pt idx="4119">
                  <c:v>43167</c:v>
                </c:pt>
                <c:pt idx="4120">
                  <c:v>43168</c:v>
                </c:pt>
                <c:pt idx="4121">
                  <c:v>43171</c:v>
                </c:pt>
                <c:pt idx="4122">
                  <c:v>43172</c:v>
                </c:pt>
                <c:pt idx="4123">
                  <c:v>43173</c:v>
                </c:pt>
                <c:pt idx="4124">
                  <c:v>43174</c:v>
                </c:pt>
                <c:pt idx="4125">
                  <c:v>43175</c:v>
                </c:pt>
                <c:pt idx="4126">
                  <c:v>43178</c:v>
                </c:pt>
                <c:pt idx="4127">
                  <c:v>43179</c:v>
                </c:pt>
                <c:pt idx="4128">
                  <c:v>43180</c:v>
                </c:pt>
                <c:pt idx="4129">
                  <c:v>43181</c:v>
                </c:pt>
                <c:pt idx="4130">
                  <c:v>43182</c:v>
                </c:pt>
                <c:pt idx="4131">
                  <c:v>43185</c:v>
                </c:pt>
                <c:pt idx="4132">
                  <c:v>43186</c:v>
                </c:pt>
                <c:pt idx="4133">
                  <c:v>43187</c:v>
                </c:pt>
                <c:pt idx="4134">
                  <c:v>43188</c:v>
                </c:pt>
                <c:pt idx="4135">
                  <c:v>43193</c:v>
                </c:pt>
                <c:pt idx="4136">
                  <c:v>43194</c:v>
                </c:pt>
                <c:pt idx="4137">
                  <c:v>43195</c:v>
                </c:pt>
                <c:pt idx="4138">
                  <c:v>43196</c:v>
                </c:pt>
                <c:pt idx="4139">
                  <c:v>43199</c:v>
                </c:pt>
                <c:pt idx="4140">
                  <c:v>43200</c:v>
                </c:pt>
                <c:pt idx="4141">
                  <c:v>43201</c:v>
                </c:pt>
                <c:pt idx="4142">
                  <c:v>43202</c:v>
                </c:pt>
                <c:pt idx="4143">
                  <c:v>43203</c:v>
                </c:pt>
                <c:pt idx="4144">
                  <c:v>43206</c:v>
                </c:pt>
                <c:pt idx="4145">
                  <c:v>43207</c:v>
                </c:pt>
                <c:pt idx="4146">
                  <c:v>43208</c:v>
                </c:pt>
                <c:pt idx="4147">
                  <c:v>43209</c:v>
                </c:pt>
                <c:pt idx="4148">
                  <c:v>43210</c:v>
                </c:pt>
                <c:pt idx="4149">
                  <c:v>43213</c:v>
                </c:pt>
                <c:pt idx="4150">
                  <c:v>43214</c:v>
                </c:pt>
                <c:pt idx="4151">
                  <c:v>43215</c:v>
                </c:pt>
                <c:pt idx="4152">
                  <c:v>43216</c:v>
                </c:pt>
                <c:pt idx="4153">
                  <c:v>43217</c:v>
                </c:pt>
                <c:pt idx="4154">
                  <c:v>43220</c:v>
                </c:pt>
                <c:pt idx="4155">
                  <c:v>43221</c:v>
                </c:pt>
                <c:pt idx="4156">
                  <c:v>43222</c:v>
                </c:pt>
                <c:pt idx="4157">
                  <c:v>43223</c:v>
                </c:pt>
                <c:pt idx="4158">
                  <c:v>43224</c:v>
                </c:pt>
                <c:pt idx="4159">
                  <c:v>43228</c:v>
                </c:pt>
                <c:pt idx="4160">
                  <c:v>43229</c:v>
                </c:pt>
                <c:pt idx="4161">
                  <c:v>43230</c:v>
                </c:pt>
                <c:pt idx="4162">
                  <c:v>43231</c:v>
                </c:pt>
                <c:pt idx="4163">
                  <c:v>43234</c:v>
                </c:pt>
                <c:pt idx="4164">
                  <c:v>43235</c:v>
                </c:pt>
                <c:pt idx="4165">
                  <c:v>43236</c:v>
                </c:pt>
                <c:pt idx="4166">
                  <c:v>43237</c:v>
                </c:pt>
                <c:pt idx="4167">
                  <c:v>43238</c:v>
                </c:pt>
                <c:pt idx="4168">
                  <c:v>43241</c:v>
                </c:pt>
                <c:pt idx="4169">
                  <c:v>43242</c:v>
                </c:pt>
                <c:pt idx="4170">
                  <c:v>43243</c:v>
                </c:pt>
                <c:pt idx="4171">
                  <c:v>43244</c:v>
                </c:pt>
                <c:pt idx="4172">
                  <c:v>43245</c:v>
                </c:pt>
                <c:pt idx="4173">
                  <c:v>43249</c:v>
                </c:pt>
                <c:pt idx="4174">
                  <c:v>43250</c:v>
                </c:pt>
                <c:pt idx="4175">
                  <c:v>43251</c:v>
                </c:pt>
                <c:pt idx="4176">
                  <c:v>43252</c:v>
                </c:pt>
                <c:pt idx="4177">
                  <c:v>43255</c:v>
                </c:pt>
                <c:pt idx="4178">
                  <c:v>43256</c:v>
                </c:pt>
                <c:pt idx="4179">
                  <c:v>43257</c:v>
                </c:pt>
                <c:pt idx="4180">
                  <c:v>43258</c:v>
                </c:pt>
                <c:pt idx="4181">
                  <c:v>43259</c:v>
                </c:pt>
                <c:pt idx="4182">
                  <c:v>43262</c:v>
                </c:pt>
                <c:pt idx="4183">
                  <c:v>43263</c:v>
                </c:pt>
                <c:pt idx="4184">
                  <c:v>43264</c:v>
                </c:pt>
                <c:pt idx="4185">
                  <c:v>43265</c:v>
                </c:pt>
                <c:pt idx="4186">
                  <c:v>43266</c:v>
                </c:pt>
                <c:pt idx="4187">
                  <c:v>43269</c:v>
                </c:pt>
                <c:pt idx="4188">
                  <c:v>43270</c:v>
                </c:pt>
                <c:pt idx="4189">
                  <c:v>43271</c:v>
                </c:pt>
                <c:pt idx="4190">
                  <c:v>43272</c:v>
                </c:pt>
                <c:pt idx="4191">
                  <c:v>43273</c:v>
                </c:pt>
                <c:pt idx="4192">
                  <c:v>43276</c:v>
                </c:pt>
                <c:pt idx="4193">
                  <c:v>43277</c:v>
                </c:pt>
                <c:pt idx="4194">
                  <c:v>43278</c:v>
                </c:pt>
                <c:pt idx="4195">
                  <c:v>43279</c:v>
                </c:pt>
                <c:pt idx="4196">
                  <c:v>43280</c:v>
                </c:pt>
                <c:pt idx="4197">
                  <c:v>43283</c:v>
                </c:pt>
                <c:pt idx="4198">
                  <c:v>43284</c:v>
                </c:pt>
                <c:pt idx="4199">
                  <c:v>43285</c:v>
                </c:pt>
                <c:pt idx="4200">
                  <c:v>43286</c:v>
                </c:pt>
                <c:pt idx="4201">
                  <c:v>43287</c:v>
                </c:pt>
                <c:pt idx="4202">
                  <c:v>43290</c:v>
                </c:pt>
                <c:pt idx="4203">
                  <c:v>43291</c:v>
                </c:pt>
                <c:pt idx="4204">
                  <c:v>43292</c:v>
                </c:pt>
                <c:pt idx="4205">
                  <c:v>43293</c:v>
                </c:pt>
                <c:pt idx="4206">
                  <c:v>43294</c:v>
                </c:pt>
                <c:pt idx="4207">
                  <c:v>43297</c:v>
                </c:pt>
                <c:pt idx="4208">
                  <c:v>43298</c:v>
                </c:pt>
                <c:pt idx="4209">
                  <c:v>43299</c:v>
                </c:pt>
                <c:pt idx="4210">
                  <c:v>43300</c:v>
                </c:pt>
                <c:pt idx="4211">
                  <c:v>43301</c:v>
                </c:pt>
                <c:pt idx="4212">
                  <c:v>43304</c:v>
                </c:pt>
                <c:pt idx="4213">
                  <c:v>43305</c:v>
                </c:pt>
                <c:pt idx="4214">
                  <c:v>43306</c:v>
                </c:pt>
                <c:pt idx="4215">
                  <c:v>43307</c:v>
                </c:pt>
                <c:pt idx="4216">
                  <c:v>43308</c:v>
                </c:pt>
                <c:pt idx="4217">
                  <c:v>43311</c:v>
                </c:pt>
                <c:pt idx="4218">
                  <c:v>43312</c:v>
                </c:pt>
                <c:pt idx="4219">
                  <c:v>43313</c:v>
                </c:pt>
                <c:pt idx="4220">
                  <c:v>43314</c:v>
                </c:pt>
                <c:pt idx="4221">
                  <c:v>43315</c:v>
                </c:pt>
                <c:pt idx="4222">
                  <c:v>43318</c:v>
                </c:pt>
                <c:pt idx="4223">
                  <c:v>43319</c:v>
                </c:pt>
                <c:pt idx="4224">
                  <c:v>43320</c:v>
                </c:pt>
                <c:pt idx="4225">
                  <c:v>43321</c:v>
                </c:pt>
                <c:pt idx="4226">
                  <c:v>43322</c:v>
                </c:pt>
                <c:pt idx="4227">
                  <c:v>43325</c:v>
                </c:pt>
                <c:pt idx="4228">
                  <c:v>43326</c:v>
                </c:pt>
                <c:pt idx="4229">
                  <c:v>43327</c:v>
                </c:pt>
                <c:pt idx="4230">
                  <c:v>43328</c:v>
                </c:pt>
                <c:pt idx="4231">
                  <c:v>43329</c:v>
                </c:pt>
                <c:pt idx="4232">
                  <c:v>43332</c:v>
                </c:pt>
                <c:pt idx="4233">
                  <c:v>43333</c:v>
                </c:pt>
                <c:pt idx="4234">
                  <c:v>43334</c:v>
                </c:pt>
                <c:pt idx="4235">
                  <c:v>43335</c:v>
                </c:pt>
                <c:pt idx="4236">
                  <c:v>43336</c:v>
                </c:pt>
                <c:pt idx="4237">
                  <c:v>43340</c:v>
                </c:pt>
                <c:pt idx="4238">
                  <c:v>43341</c:v>
                </c:pt>
                <c:pt idx="4239">
                  <c:v>43342</c:v>
                </c:pt>
                <c:pt idx="4240">
                  <c:v>43343</c:v>
                </c:pt>
                <c:pt idx="4241">
                  <c:v>43346</c:v>
                </c:pt>
                <c:pt idx="4242">
                  <c:v>43347</c:v>
                </c:pt>
                <c:pt idx="4243">
                  <c:v>43348</c:v>
                </c:pt>
                <c:pt idx="4244">
                  <c:v>43349</c:v>
                </c:pt>
                <c:pt idx="4245">
                  <c:v>43350</c:v>
                </c:pt>
                <c:pt idx="4246">
                  <c:v>43353</c:v>
                </c:pt>
                <c:pt idx="4247">
                  <c:v>43354</c:v>
                </c:pt>
                <c:pt idx="4248">
                  <c:v>43355</c:v>
                </c:pt>
                <c:pt idx="4249">
                  <c:v>43356</c:v>
                </c:pt>
                <c:pt idx="4250">
                  <c:v>43357</c:v>
                </c:pt>
                <c:pt idx="4251">
                  <c:v>43360</c:v>
                </c:pt>
                <c:pt idx="4252">
                  <c:v>43361</c:v>
                </c:pt>
                <c:pt idx="4253">
                  <c:v>43362</c:v>
                </c:pt>
                <c:pt idx="4254">
                  <c:v>43363</c:v>
                </c:pt>
                <c:pt idx="4255">
                  <c:v>43364</c:v>
                </c:pt>
                <c:pt idx="4256">
                  <c:v>43367</c:v>
                </c:pt>
                <c:pt idx="4257">
                  <c:v>43368</c:v>
                </c:pt>
                <c:pt idx="4258">
                  <c:v>43369</c:v>
                </c:pt>
                <c:pt idx="4259">
                  <c:v>43370</c:v>
                </c:pt>
                <c:pt idx="4260">
                  <c:v>43371</c:v>
                </c:pt>
                <c:pt idx="4261">
                  <c:v>43374</c:v>
                </c:pt>
                <c:pt idx="4262">
                  <c:v>43375</c:v>
                </c:pt>
                <c:pt idx="4263">
                  <c:v>43376</c:v>
                </c:pt>
                <c:pt idx="4264">
                  <c:v>43377</c:v>
                </c:pt>
                <c:pt idx="4265">
                  <c:v>43378</c:v>
                </c:pt>
                <c:pt idx="4266">
                  <c:v>43381</c:v>
                </c:pt>
                <c:pt idx="4267">
                  <c:v>43382</c:v>
                </c:pt>
                <c:pt idx="4268">
                  <c:v>43383</c:v>
                </c:pt>
                <c:pt idx="4269">
                  <c:v>43384</c:v>
                </c:pt>
                <c:pt idx="4270">
                  <c:v>43385</c:v>
                </c:pt>
                <c:pt idx="4271">
                  <c:v>43388</c:v>
                </c:pt>
                <c:pt idx="4272">
                  <c:v>43389</c:v>
                </c:pt>
                <c:pt idx="4273">
                  <c:v>43390</c:v>
                </c:pt>
                <c:pt idx="4274">
                  <c:v>43391</c:v>
                </c:pt>
                <c:pt idx="4275">
                  <c:v>43392</c:v>
                </c:pt>
                <c:pt idx="4276">
                  <c:v>43395</c:v>
                </c:pt>
                <c:pt idx="4277">
                  <c:v>43396</c:v>
                </c:pt>
                <c:pt idx="4278">
                  <c:v>43397</c:v>
                </c:pt>
                <c:pt idx="4279">
                  <c:v>43398</c:v>
                </c:pt>
                <c:pt idx="4280">
                  <c:v>43399</c:v>
                </c:pt>
                <c:pt idx="4281">
                  <c:v>43402</c:v>
                </c:pt>
                <c:pt idx="4282">
                  <c:v>43403</c:v>
                </c:pt>
                <c:pt idx="4283">
                  <c:v>43404</c:v>
                </c:pt>
                <c:pt idx="4284">
                  <c:v>43405</c:v>
                </c:pt>
                <c:pt idx="4285">
                  <c:v>43406</c:v>
                </c:pt>
                <c:pt idx="4286">
                  <c:v>43409</c:v>
                </c:pt>
                <c:pt idx="4287">
                  <c:v>43410</c:v>
                </c:pt>
                <c:pt idx="4288">
                  <c:v>43411</c:v>
                </c:pt>
                <c:pt idx="4289">
                  <c:v>43412</c:v>
                </c:pt>
                <c:pt idx="4290">
                  <c:v>43413</c:v>
                </c:pt>
                <c:pt idx="4291">
                  <c:v>43416</c:v>
                </c:pt>
                <c:pt idx="4292">
                  <c:v>43417</c:v>
                </c:pt>
                <c:pt idx="4293">
                  <c:v>43418</c:v>
                </c:pt>
                <c:pt idx="4294">
                  <c:v>43419</c:v>
                </c:pt>
                <c:pt idx="4295">
                  <c:v>43420</c:v>
                </c:pt>
                <c:pt idx="4296">
                  <c:v>43423</c:v>
                </c:pt>
                <c:pt idx="4297">
                  <c:v>43424</c:v>
                </c:pt>
                <c:pt idx="4298">
                  <c:v>43425</c:v>
                </c:pt>
                <c:pt idx="4299">
                  <c:v>43426</c:v>
                </c:pt>
                <c:pt idx="4300">
                  <c:v>43427</c:v>
                </c:pt>
                <c:pt idx="4301">
                  <c:v>43430</c:v>
                </c:pt>
                <c:pt idx="4302">
                  <c:v>43431</c:v>
                </c:pt>
                <c:pt idx="4303">
                  <c:v>43432</c:v>
                </c:pt>
                <c:pt idx="4304">
                  <c:v>43433</c:v>
                </c:pt>
                <c:pt idx="4305">
                  <c:v>43434</c:v>
                </c:pt>
                <c:pt idx="4306">
                  <c:v>43437</c:v>
                </c:pt>
                <c:pt idx="4307">
                  <c:v>43438</c:v>
                </c:pt>
                <c:pt idx="4308">
                  <c:v>43439</c:v>
                </c:pt>
                <c:pt idx="4309">
                  <c:v>43440</c:v>
                </c:pt>
                <c:pt idx="4310">
                  <c:v>43441</c:v>
                </c:pt>
                <c:pt idx="4311">
                  <c:v>43444</c:v>
                </c:pt>
                <c:pt idx="4312">
                  <c:v>43445</c:v>
                </c:pt>
                <c:pt idx="4313">
                  <c:v>43446</c:v>
                </c:pt>
                <c:pt idx="4314">
                  <c:v>43447</c:v>
                </c:pt>
                <c:pt idx="4315">
                  <c:v>43448</c:v>
                </c:pt>
                <c:pt idx="4316">
                  <c:v>43451</c:v>
                </c:pt>
                <c:pt idx="4317">
                  <c:v>43452</c:v>
                </c:pt>
                <c:pt idx="4318">
                  <c:v>43453</c:v>
                </c:pt>
                <c:pt idx="4319">
                  <c:v>43454</c:v>
                </c:pt>
                <c:pt idx="4320">
                  <c:v>43455</c:v>
                </c:pt>
                <c:pt idx="4321">
                  <c:v>43458</c:v>
                </c:pt>
                <c:pt idx="4322">
                  <c:v>43461</c:v>
                </c:pt>
                <c:pt idx="4323">
                  <c:v>43462</c:v>
                </c:pt>
                <c:pt idx="4324">
                  <c:v>43465</c:v>
                </c:pt>
                <c:pt idx="4325">
                  <c:v>43467</c:v>
                </c:pt>
                <c:pt idx="4326">
                  <c:v>43468</c:v>
                </c:pt>
                <c:pt idx="4327">
                  <c:v>43469</c:v>
                </c:pt>
                <c:pt idx="4328">
                  <c:v>43472</c:v>
                </c:pt>
                <c:pt idx="4329">
                  <c:v>43473</c:v>
                </c:pt>
                <c:pt idx="4330">
                  <c:v>43474</c:v>
                </c:pt>
                <c:pt idx="4331">
                  <c:v>43475</c:v>
                </c:pt>
                <c:pt idx="4332">
                  <c:v>43476</c:v>
                </c:pt>
                <c:pt idx="4333">
                  <c:v>43479</c:v>
                </c:pt>
                <c:pt idx="4334">
                  <c:v>43480</c:v>
                </c:pt>
                <c:pt idx="4335">
                  <c:v>43481</c:v>
                </c:pt>
                <c:pt idx="4336">
                  <c:v>43482</c:v>
                </c:pt>
                <c:pt idx="4337">
                  <c:v>43483</c:v>
                </c:pt>
                <c:pt idx="4338">
                  <c:v>43486</c:v>
                </c:pt>
                <c:pt idx="4339">
                  <c:v>43487</c:v>
                </c:pt>
                <c:pt idx="4340">
                  <c:v>43488</c:v>
                </c:pt>
                <c:pt idx="4341">
                  <c:v>43489</c:v>
                </c:pt>
                <c:pt idx="4342">
                  <c:v>43490</c:v>
                </c:pt>
                <c:pt idx="4343">
                  <c:v>43493</c:v>
                </c:pt>
                <c:pt idx="4344">
                  <c:v>43494</c:v>
                </c:pt>
                <c:pt idx="4345">
                  <c:v>43495</c:v>
                </c:pt>
                <c:pt idx="4346">
                  <c:v>43496</c:v>
                </c:pt>
                <c:pt idx="4347">
                  <c:v>43497</c:v>
                </c:pt>
                <c:pt idx="4348">
                  <c:v>43500</c:v>
                </c:pt>
                <c:pt idx="4349">
                  <c:v>43501</c:v>
                </c:pt>
                <c:pt idx="4350">
                  <c:v>43502</c:v>
                </c:pt>
                <c:pt idx="4351">
                  <c:v>43503</c:v>
                </c:pt>
                <c:pt idx="4352">
                  <c:v>43504</c:v>
                </c:pt>
                <c:pt idx="4353">
                  <c:v>43507</c:v>
                </c:pt>
                <c:pt idx="4354">
                  <c:v>43508</c:v>
                </c:pt>
                <c:pt idx="4355">
                  <c:v>43509</c:v>
                </c:pt>
                <c:pt idx="4356">
                  <c:v>43510</c:v>
                </c:pt>
                <c:pt idx="4357">
                  <c:v>43511</c:v>
                </c:pt>
                <c:pt idx="4358">
                  <c:v>43514</c:v>
                </c:pt>
                <c:pt idx="4359">
                  <c:v>43515</c:v>
                </c:pt>
                <c:pt idx="4360">
                  <c:v>43516</c:v>
                </c:pt>
                <c:pt idx="4361">
                  <c:v>43517</c:v>
                </c:pt>
                <c:pt idx="4362">
                  <c:v>43518</c:v>
                </c:pt>
                <c:pt idx="4363">
                  <c:v>43521</c:v>
                </c:pt>
                <c:pt idx="4364">
                  <c:v>43522</c:v>
                </c:pt>
                <c:pt idx="4365">
                  <c:v>43523</c:v>
                </c:pt>
                <c:pt idx="4366">
                  <c:v>43524</c:v>
                </c:pt>
                <c:pt idx="4367">
                  <c:v>43525</c:v>
                </c:pt>
                <c:pt idx="4368">
                  <c:v>43528</c:v>
                </c:pt>
                <c:pt idx="4369">
                  <c:v>43529</c:v>
                </c:pt>
                <c:pt idx="4370">
                  <c:v>43530</c:v>
                </c:pt>
                <c:pt idx="4371">
                  <c:v>43531</c:v>
                </c:pt>
                <c:pt idx="4372">
                  <c:v>43532</c:v>
                </c:pt>
                <c:pt idx="4373">
                  <c:v>43535</c:v>
                </c:pt>
                <c:pt idx="4374">
                  <c:v>43536</c:v>
                </c:pt>
                <c:pt idx="4375">
                  <c:v>43537</c:v>
                </c:pt>
                <c:pt idx="4376">
                  <c:v>43538</c:v>
                </c:pt>
                <c:pt idx="4377">
                  <c:v>43539</c:v>
                </c:pt>
                <c:pt idx="4378">
                  <c:v>43542</c:v>
                </c:pt>
                <c:pt idx="4379">
                  <c:v>43543</c:v>
                </c:pt>
                <c:pt idx="4380">
                  <c:v>43544</c:v>
                </c:pt>
                <c:pt idx="4381">
                  <c:v>43545</c:v>
                </c:pt>
                <c:pt idx="4382">
                  <c:v>43546</c:v>
                </c:pt>
                <c:pt idx="4383">
                  <c:v>43549</c:v>
                </c:pt>
                <c:pt idx="4384">
                  <c:v>43550</c:v>
                </c:pt>
                <c:pt idx="4385">
                  <c:v>43551</c:v>
                </c:pt>
                <c:pt idx="4386">
                  <c:v>43552</c:v>
                </c:pt>
                <c:pt idx="4387">
                  <c:v>43553</c:v>
                </c:pt>
                <c:pt idx="4388">
                  <c:v>43556</c:v>
                </c:pt>
                <c:pt idx="4389">
                  <c:v>43557</c:v>
                </c:pt>
                <c:pt idx="4390">
                  <c:v>43558</c:v>
                </c:pt>
                <c:pt idx="4391">
                  <c:v>43559</c:v>
                </c:pt>
                <c:pt idx="4392">
                  <c:v>43560</c:v>
                </c:pt>
                <c:pt idx="4393">
                  <c:v>43563</c:v>
                </c:pt>
                <c:pt idx="4394">
                  <c:v>43564</c:v>
                </c:pt>
                <c:pt idx="4395">
                  <c:v>43565</c:v>
                </c:pt>
                <c:pt idx="4396">
                  <c:v>43566</c:v>
                </c:pt>
                <c:pt idx="4397">
                  <c:v>43567</c:v>
                </c:pt>
                <c:pt idx="4398">
                  <c:v>43570</c:v>
                </c:pt>
                <c:pt idx="4399">
                  <c:v>43571</c:v>
                </c:pt>
                <c:pt idx="4400">
                  <c:v>43572</c:v>
                </c:pt>
                <c:pt idx="4401">
                  <c:v>43573</c:v>
                </c:pt>
                <c:pt idx="4402">
                  <c:v>43578</c:v>
                </c:pt>
                <c:pt idx="4403">
                  <c:v>43579</c:v>
                </c:pt>
                <c:pt idx="4404">
                  <c:v>43580</c:v>
                </c:pt>
                <c:pt idx="4405">
                  <c:v>43581</c:v>
                </c:pt>
                <c:pt idx="4406">
                  <c:v>43584</c:v>
                </c:pt>
                <c:pt idx="4407">
                  <c:v>43585</c:v>
                </c:pt>
                <c:pt idx="4408">
                  <c:v>43586</c:v>
                </c:pt>
                <c:pt idx="4409">
                  <c:v>43587</c:v>
                </c:pt>
                <c:pt idx="4410">
                  <c:v>43588</c:v>
                </c:pt>
                <c:pt idx="4411">
                  <c:v>43592</c:v>
                </c:pt>
                <c:pt idx="4412">
                  <c:v>43593</c:v>
                </c:pt>
                <c:pt idx="4413">
                  <c:v>43594</c:v>
                </c:pt>
                <c:pt idx="4414">
                  <c:v>43595</c:v>
                </c:pt>
                <c:pt idx="4415">
                  <c:v>43598</c:v>
                </c:pt>
                <c:pt idx="4416">
                  <c:v>43599</c:v>
                </c:pt>
                <c:pt idx="4417">
                  <c:v>43600</c:v>
                </c:pt>
                <c:pt idx="4418">
                  <c:v>43601</c:v>
                </c:pt>
                <c:pt idx="4419">
                  <c:v>43602</c:v>
                </c:pt>
                <c:pt idx="4420">
                  <c:v>43605</c:v>
                </c:pt>
                <c:pt idx="4421">
                  <c:v>43606</c:v>
                </c:pt>
                <c:pt idx="4422">
                  <c:v>43607</c:v>
                </c:pt>
                <c:pt idx="4423">
                  <c:v>43608</c:v>
                </c:pt>
                <c:pt idx="4424">
                  <c:v>43609</c:v>
                </c:pt>
                <c:pt idx="4425">
                  <c:v>43613</c:v>
                </c:pt>
                <c:pt idx="4426">
                  <c:v>43614</c:v>
                </c:pt>
                <c:pt idx="4427">
                  <c:v>43615</c:v>
                </c:pt>
                <c:pt idx="4428">
                  <c:v>43616</c:v>
                </c:pt>
                <c:pt idx="4429">
                  <c:v>43619</c:v>
                </c:pt>
                <c:pt idx="4430">
                  <c:v>43620</c:v>
                </c:pt>
                <c:pt idx="4431">
                  <c:v>43621</c:v>
                </c:pt>
                <c:pt idx="4432">
                  <c:v>43622</c:v>
                </c:pt>
                <c:pt idx="4433">
                  <c:v>43623</c:v>
                </c:pt>
                <c:pt idx="4434">
                  <c:v>43626</c:v>
                </c:pt>
                <c:pt idx="4435">
                  <c:v>43627</c:v>
                </c:pt>
                <c:pt idx="4436">
                  <c:v>43628</c:v>
                </c:pt>
                <c:pt idx="4437">
                  <c:v>43629</c:v>
                </c:pt>
                <c:pt idx="4438">
                  <c:v>43630</c:v>
                </c:pt>
                <c:pt idx="4439">
                  <c:v>43633</c:v>
                </c:pt>
                <c:pt idx="4440">
                  <c:v>43634</c:v>
                </c:pt>
                <c:pt idx="4441">
                  <c:v>43635</c:v>
                </c:pt>
                <c:pt idx="4442">
                  <c:v>43636</c:v>
                </c:pt>
                <c:pt idx="4443">
                  <c:v>43637</c:v>
                </c:pt>
                <c:pt idx="4444">
                  <c:v>43640</c:v>
                </c:pt>
                <c:pt idx="4445">
                  <c:v>43641</c:v>
                </c:pt>
                <c:pt idx="4446">
                  <c:v>43642</c:v>
                </c:pt>
                <c:pt idx="4447">
                  <c:v>43643</c:v>
                </c:pt>
                <c:pt idx="4448">
                  <c:v>43644</c:v>
                </c:pt>
                <c:pt idx="4449">
                  <c:v>43647</c:v>
                </c:pt>
                <c:pt idx="4450">
                  <c:v>43648</c:v>
                </c:pt>
                <c:pt idx="4451">
                  <c:v>43649</c:v>
                </c:pt>
                <c:pt idx="4452">
                  <c:v>43650</c:v>
                </c:pt>
                <c:pt idx="4453">
                  <c:v>43651</c:v>
                </c:pt>
                <c:pt idx="4454">
                  <c:v>43654</c:v>
                </c:pt>
                <c:pt idx="4455">
                  <c:v>43655</c:v>
                </c:pt>
                <c:pt idx="4456">
                  <c:v>43656</c:v>
                </c:pt>
                <c:pt idx="4457">
                  <c:v>43657</c:v>
                </c:pt>
                <c:pt idx="4458">
                  <c:v>43658</c:v>
                </c:pt>
                <c:pt idx="4459">
                  <c:v>43661</c:v>
                </c:pt>
                <c:pt idx="4460">
                  <c:v>43662</c:v>
                </c:pt>
                <c:pt idx="4461">
                  <c:v>43663</c:v>
                </c:pt>
                <c:pt idx="4462">
                  <c:v>43664</c:v>
                </c:pt>
                <c:pt idx="4463">
                  <c:v>43665</c:v>
                </c:pt>
                <c:pt idx="4464">
                  <c:v>43668</c:v>
                </c:pt>
                <c:pt idx="4465">
                  <c:v>43669</c:v>
                </c:pt>
                <c:pt idx="4466">
                  <c:v>43670</c:v>
                </c:pt>
                <c:pt idx="4467">
                  <c:v>43671</c:v>
                </c:pt>
                <c:pt idx="4468">
                  <c:v>43672</c:v>
                </c:pt>
                <c:pt idx="4469">
                  <c:v>43675</c:v>
                </c:pt>
                <c:pt idx="4470">
                  <c:v>43676</c:v>
                </c:pt>
                <c:pt idx="4471">
                  <c:v>43677</c:v>
                </c:pt>
                <c:pt idx="4472">
                  <c:v>43678</c:v>
                </c:pt>
                <c:pt idx="4473">
                  <c:v>43679</c:v>
                </c:pt>
                <c:pt idx="4474">
                  <c:v>43682</c:v>
                </c:pt>
                <c:pt idx="4475">
                  <c:v>43683</c:v>
                </c:pt>
                <c:pt idx="4476">
                  <c:v>43684</c:v>
                </c:pt>
                <c:pt idx="4477">
                  <c:v>43685</c:v>
                </c:pt>
                <c:pt idx="4478">
                  <c:v>43686</c:v>
                </c:pt>
                <c:pt idx="4479">
                  <c:v>43689</c:v>
                </c:pt>
                <c:pt idx="4480">
                  <c:v>43690</c:v>
                </c:pt>
                <c:pt idx="4481">
                  <c:v>43691</c:v>
                </c:pt>
                <c:pt idx="4482">
                  <c:v>43692</c:v>
                </c:pt>
                <c:pt idx="4483">
                  <c:v>43693</c:v>
                </c:pt>
                <c:pt idx="4484">
                  <c:v>43696</c:v>
                </c:pt>
                <c:pt idx="4485">
                  <c:v>43697</c:v>
                </c:pt>
                <c:pt idx="4486">
                  <c:v>43698</c:v>
                </c:pt>
                <c:pt idx="4487">
                  <c:v>43699</c:v>
                </c:pt>
                <c:pt idx="4488">
                  <c:v>43700</c:v>
                </c:pt>
                <c:pt idx="4489">
                  <c:v>43704</c:v>
                </c:pt>
                <c:pt idx="4490">
                  <c:v>43705</c:v>
                </c:pt>
                <c:pt idx="4491">
                  <c:v>43706</c:v>
                </c:pt>
                <c:pt idx="4492">
                  <c:v>43707</c:v>
                </c:pt>
                <c:pt idx="4493">
                  <c:v>43710</c:v>
                </c:pt>
                <c:pt idx="4494">
                  <c:v>43711</c:v>
                </c:pt>
                <c:pt idx="4495">
                  <c:v>43712</c:v>
                </c:pt>
                <c:pt idx="4496">
                  <c:v>43713</c:v>
                </c:pt>
                <c:pt idx="4497">
                  <c:v>43714</c:v>
                </c:pt>
                <c:pt idx="4498">
                  <c:v>43717</c:v>
                </c:pt>
                <c:pt idx="4499">
                  <c:v>43718</c:v>
                </c:pt>
                <c:pt idx="4500">
                  <c:v>43719</c:v>
                </c:pt>
                <c:pt idx="4501">
                  <c:v>43720</c:v>
                </c:pt>
                <c:pt idx="4502">
                  <c:v>43721</c:v>
                </c:pt>
                <c:pt idx="4503">
                  <c:v>43724</c:v>
                </c:pt>
                <c:pt idx="4504">
                  <c:v>43725</c:v>
                </c:pt>
                <c:pt idx="4505">
                  <c:v>43726</c:v>
                </c:pt>
                <c:pt idx="4506">
                  <c:v>43727</c:v>
                </c:pt>
                <c:pt idx="4507">
                  <c:v>43728</c:v>
                </c:pt>
                <c:pt idx="4508">
                  <c:v>43731</c:v>
                </c:pt>
                <c:pt idx="4509">
                  <c:v>43732</c:v>
                </c:pt>
                <c:pt idx="4510">
                  <c:v>43733</c:v>
                </c:pt>
                <c:pt idx="4511">
                  <c:v>43734</c:v>
                </c:pt>
                <c:pt idx="4512">
                  <c:v>43735</c:v>
                </c:pt>
                <c:pt idx="4513">
                  <c:v>43738</c:v>
                </c:pt>
                <c:pt idx="4514">
                  <c:v>43739</c:v>
                </c:pt>
                <c:pt idx="4515">
                  <c:v>43740</c:v>
                </c:pt>
                <c:pt idx="4516">
                  <c:v>43741</c:v>
                </c:pt>
                <c:pt idx="4517">
                  <c:v>43742</c:v>
                </c:pt>
                <c:pt idx="4518">
                  <c:v>43745</c:v>
                </c:pt>
                <c:pt idx="4519">
                  <c:v>43746</c:v>
                </c:pt>
                <c:pt idx="4520">
                  <c:v>43747</c:v>
                </c:pt>
                <c:pt idx="4521">
                  <c:v>43748</c:v>
                </c:pt>
                <c:pt idx="4522">
                  <c:v>43749</c:v>
                </c:pt>
                <c:pt idx="4523">
                  <c:v>43752</c:v>
                </c:pt>
                <c:pt idx="4524">
                  <c:v>43753</c:v>
                </c:pt>
                <c:pt idx="4525">
                  <c:v>43754</c:v>
                </c:pt>
                <c:pt idx="4526">
                  <c:v>43755</c:v>
                </c:pt>
                <c:pt idx="4527">
                  <c:v>43756</c:v>
                </c:pt>
                <c:pt idx="4528">
                  <c:v>43759</c:v>
                </c:pt>
                <c:pt idx="4529">
                  <c:v>43760</c:v>
                </c:pt>
                <c:pt idx="4530">
                  <c:v>43761</c:v>
                </c:pt>
                <c:pt idx="4531">
                  <c:v>43762</c:v>
                </c:pt>
                <c:pt idx="4532">
                  <c:v>43763</c:v>
                </c:pt>
                <c:pt idx="4533">
                  <c:v>43766</c:v>
                </c:pt>
                <c:pt idx="4534">
                  <c:v>43767</c:v>
                </c:pt>
                <c:pt idx="4535">
                  <c:v>43768</c:v>
                </c:pt>
                <c:pt idx="4536">
                  <c:v>43769</c:v>
                </c:pt>
                <c:pt idx="4537">
                  <c:v>43770</c:v>
                </c:pt>
                <c:pt idx="4538">
                  <c:v>43773</c:v>
                </c:pt>
                <c:pt idx="4539">
                  <c:v>43774</c:v>
                </c:pt>
                <c:pt idx="4540">
                  <c:v>43775</c:v>
                </c:pt>
              </c:numCache>
            </c:numRef>
          </c:cat>
          <c:val>
            <c:numRef>
              <c:f>Feuil1!$C$2:$C$4542</c:f>
              <c:numCache>
                <c:formatCode>General</c:formatCode>
                <c:ptCount val="4541"/>
                <c:pt idx="2428">
                  <c:v>40</c:v>
                </c:pt>
                <c:pt idx="2429">
                  <c:v>40</c:v>
                </c:pt>
                <c:pt idx="2430">
                  <c:v>40</c:v>
                </c:pt>
                <c:pt idx="2431">
                  <c:v>40</c:v>
                </c:pt>
                <c:pt idx="2432">
                  <c:v>40</c:v>
                </c:pt>
                <c:pt idx="2433">
                  <c:v>40</c:v>
                </c:pt>
                <c:pt idx="2434">
                  <c:v>40</c:v>
                </c:pt>
                <c:pt idx="2435">
                  <c:v>40</c:v>
                </c:pt>
                <c:pt idx="2436">
                  <c:v>40</c:v>
                </c:pt>
                <c:pt idx="2437">
                  <c:v>40</c:v>
                </c:pt>
                <c:pt idx="2438">
                  <c:v>40</c:v>
                </c:pt>
                <c:pt idx="2439">
                  <c:v>40</c:v>
                </c:pt>
                <c:pt idx="2440">
                  <c:v>40</c:v>
                </c:pt>
                <c:pt idx="2441">
                  <c:v>40</c:v>
                </c:pt>
                <c:pt idx="2442">
                  <c:v>40</c:v>
                </c:pt>
                <c:pt idx="2443">
                  <c:v>40</c:v>
                </c:pt>
                <c:pt idx="2444">
                  <c:v>40</c:v>
                </c:pt>
                <c:pt idx="2445">
                  <c:v>40</c:v>
                </c:pt>
                <c:pt idx="2446">
                  <c:v>40</c:v>
                </c:pt>
                <c:pt idx="2447">
                  <c:v>40</c:v>
                </c:pt>
                <c:pt idx="2448">
                  <c:v>40</c:v>
                </c:pt>
                <c:pt idx="2449">
                  <c:v>40</c:v>
                </c:pt>
                <c:pt idx="2450">
                  <c:v>40</c:v>
                </c:pt>
                <c:pt idx="2451">
                  <c:v>40</c:v>
                </c:pt>
                <c:pt idx="2452">
                  <c:v>40</c:v>
                </c:pt>
                <c:pt idx="2453">
                  <c:v>40</c:v>
                </c:pt>
                <c:pt idx="2454">
                  <c:v>40</c:v>
                </c:pt>
                <c:pt idx="2455">
                  <c:v>40</c:v>
                </c:pt>
                <c:pt idx="2456">
                  <c:v>40</c:v>
                </c:pt>
                <c:pt idx="2457">
                  <c:v>40</c:v>
                </c:pt>
                <c:pt idx="2458">
                  <c:v>40</c:v>
                </c:pt>
                <c:pt idx="2459">
                  <c:v>40</c:v>
                </c:pt>
                <c:pt idx="2460">
                  <c:v>40</c:v>
                </c:pt>
                <c:pt idx="2461">
                  <c:v>40</c:v>
                </c:pt>
                <c:pt idx="2462">
                  <c:v>40</c:v>
                </c:pt>
                <c:pt idx="2463">
                  <c:v>40</c:v>
                </c:pt>
                <c:pt idx="2464">
                  <c:v>40</c:v>
                </c:pt>
                <c:pt idx="2465">
                  <c:v>40</c:v>
                </c:pt>
                <c:pt idx="2466">
                  <c:v>40</c:v>
                </c:pt>
                <c:pt idx="2467">
                  <c:v>40</c:v>
                </c:pt>
                <c:pt idx="2468">
                  <c:v>40</c:v>
                </c:pt>
                <c:pt idx="2469">
                  <c:v>40</c:v>
                </c:pt>
                <c:pt idx="2470">
                  <c:v>40</c:v>
                </c:pt>
                <c:pt idx="2471">
                  <c:v>40</c:v>
                </c:pt>
                <c:pt idx="2472">
                  <c:v>40</c:v>
                </c:pt>
                <c:pt idx="2473">
                  <c:v>40</c:v>
                </c:pt>
                <c:pt idx="2474">
                  <c:v>40</c:v>
                </c:pt>
                <c:pt idx="2475">
                  <c:v>40</c:v>
                </c:pt>
                <c:pt idx="2476">
                  <c:v>40</c:v>
                </c:pt>
                <c:pt idx="2477">
                  <c:v>40</c:v>
                </c:pt>
                <c:pt idx="2478">
                  <c:v>40</c:v>
                </c:pt>
                <c:pt idx="2479">
                  <c:v>40</c:v>
                </c:pt>
                <c:pt idx="2480">
                  <c:v>40</c:v>
                </c:pt>
                <c:pt idx="2481">
                  <c:v>40</c:v>
                </c:pt>
                <c:pt idx="2482">
                  <c:v>40</c:v>
                </c:pt>
                <c:pt idx="2483">
                  <c:v>40</c:v>
                </c:pt>
                <c:pt idx="2484">
                  <c:v>40</c:v>
                </c:pt>
                <c:pt idx="2485">
                  <c:v>40</c:v>
                </c:pt>
                <c:pt idx="2486">
                  <c:v>40</c:v>
                </c:pt>
                <c:pt idx="2487">
                  <c:v>40</c:v>
                </c:pt>
                <c:pt idx="2488">
                  <c:v>40</c:v>
                </c:pt>
                <c:pt idx="2489">
                  <c:v>40</c:v>
                </c:pt>
                <c:pt idx="2490">
                  <c:v>40</c:v>
                </c:pt>
                <c:pt idx="2491">
                  <c:v>40</c:v>
                </c:pt>
                <c:pt idx="2492">
                  <c:v>40</c:v>
                </c:pt>
                <c:pt idx="2493">
                  <c:v>40</c:v>
                </c:pt>
                <c:pt idx="2494">
                  <c:v>40</c:v>
                </c:pt>
                <c:pt idx="2495">
                  <c:v>40</c:v>
                </c:pt>
                <c:pt idx="2496">
                  <c:v>40</c:v>
                </c:pt>
                <c:pt idx="2497">
                  <c:v>40</c:v>
                </c:pt>
                <c:pt idx="2498">
                  <c:v>40</c:v>
                </c:pt>
                <c:pt idx="2499">
                  <c:v>40</c:v>
                </c:pt>
                <c:pt idx="2500">
                  <c:v>40</c:v>
                </c:pt>
                <c:pt idx="2501">
                  <c:v>40</c:v>
                </c:pt>
                <c:pt idx="2502">
                  <c:v>40</c:v>
                </c:pt>
                <c:pt idx="2503">
                  <c:v>40</c:v>
                </c:pt>
                <c:pt idx="2504">
                  <c:v>40</c:v>
                </c:pt>
                <c:pt idx="2505">
                  <c:v>40</c:v>
                </c:pt>
                <c:pt idx="2506">
                  <c:v>40</c:v>
                </c:pt>
                <c:pt idx="2507">
                  <c:v>40</c:v>
                </c:pt>
                <c:pt idx="2508">
                  <c:v>40</c:v>
                </c:pt>
                <c:pt idx="2509">
                  <c:v>40</c:v>
                </c:pt>
                <c:pt idx="2510">
                  <c:v>40</c:v>
                </c:pt>
                <c:pt idx="2511">
                  <c:v>40</c:v>
                </c:pt>
                <c:pt idx="2512">
                  <c:v>40</c:v>
                </c:pt>
                <c:pt idx="2513">
                  <c:v>40</c:v>
                </c:pt>
                <c:pt idx="2514">
                  <c:v>40</c:v>
                </c:pt>
                <c:pt idx="2515">
                  <c:v>40</c:v>
                </c:pt>
                <c:pt idx="2516">
                  <c:v>40</c:v>
                </c:pt>
                <c:pt idx="2517">
                  <c:v>40</c:v>
                </c:pt>
                <c:pt idx="2518">
                  <c:v>40</c:v>
                </c:pt>
                <c:pt idx="2519">
                  <c:v>40</c:v>
                </c:pt>
                <c:pt idx="2520">
                  <c:v>40</c:v>
                </c:pt>
                <c:pt idx="2521">
                  <c:v>40</c:v>
                </c:pt>
                <c:pt idx="2522">
                  <c:v>40</c:v>
                </c:pt>
                <c:pt idx="2523">
                  <c:v>40</c:v>
                </c:pt>
                <c:pt idx="2524">
                  <c:v>40</c:v>
                </c:pt>
                <c:pt idx="2525">
                  <c:v>40</c:v>
                </c:pt>
                <c:pt idx="2526">
                  <c:v>40</c:v>
                </c:pt>
                <c:pt idx="2527">
                  <c:v>40</c:v>
                </c:pt>
                <c:pt idx="2528">
                  <c:v>40</c:v>
                </c:pt>
                <c:pt idx="2529">
                  <c:v>40</c:v>
                </c:pt>
                <c:pt idx="2530">
                  <c:v>40</c:v>
                </c:pt>
                <c:pt idx="2531">
                  <c:v>40</c:v>
                </c:pt>
                <c:pt idx="2532">
                  <c:v>40</c:v>
                </c:pt>
                <c:pt idx="2533">
                  <c:v>40</c:v>
                </c:pt>
                <c:pt idx="2534">
                  <c:v>40</c:v>
                </c:pt>
                <c:pt idx="2535">
                  <c:v>40</c:v>
                </c:pt>
                <c:pt idx="2536">
                  <c:v>40</c:v>
                </c:pt>
                <c:pt idx="2537">
                  <c:v>40</c:v>
                </c:pt>
                <c:pt idx="2538">
                  <c:v>40</c:v>
                </c:pt>
                <c:pt idx="2539">
                  <c:v>40</c:v>
                </c:pt>
                <c:pt idx="2540">
                  <c:v>40</c:v>
                </c:pt>
                <c:pt idx="2541">
                  <c:v>40</c:v>
                </c:pt>
                <c:pt idx="2542">
                  <c:v>40</c:v>
                </c:pt>
                <c:pt idx="2543">
                  <c:v>40</c:v>
                </c:pt>
                <c:pt idx="2544">
                  <c:v>40</c:v>
                </c:pt>
                <c:pt idx="2545">
                  <c:v>40</c:v>
                </c:pt>
                <c:pt idx="2546">
                  <c:v>40</c:v>
                </c:pt>
                <c:pt idx="2547">
                  <c:v>40</c:v>
                </c:pt>
                <c:pt idx="2548">
                  <c:v>40</c:v>
                </c:pt>
                <c:pt idx="2549">
                  <c:v>40</c:v>
                </c:pt>
                <c:pt idx="2550">
                  <c:v>40</c:v>
                </c:pt>
                <c:pt idx="2551">
                  <c:v>40</c:v>
                </c:pt>
                <c:pt idx="2552">
                  <c:v>40</c:v>
                </c:pt>
                <c:pt idx="2553">
                  <c:v>40</c:v>
                </c:pt>
                <c:pt idx="2554">
                  <c:v>40</c:v>
                </c:pt>
                <c:pt idx="2555">
                  <c:v>40</c:v>
                </c:pt>
                <c:pt idx="2556">
                  <c:v>42</c:v>
                </c:pt>
                <c:pt idx="2557">
                  <c:v>42</c:v>
                </c:pt>
                <c:pt idx="2558">
                  <c:v>42</c:v>
                </c:pt>
                <c:pt idx="2559">
                  <c:v>42</c:v>
                </c:pt>
                <c:pt idx="2560">
                  <c:v>42</c:v>
                </c:pt>
                <c:pt idx="2561">
                  <c:v>42</c:v>
                </c:pt>
                <c:pt idx="2562">
                  <c:v>42</c:v>
                </c:pt>
                <c:pt idx="2563">
                  <c:v>42</c:v>
                </c:pt>
                <c:pt idx="2564">
                  <c:v>42</c:v>
                </c:pt>
                <c:pt idx="2565">
                  <c:v>42</c:v>
                </c:pt>
                <c:pt idx="2566">
                  <c:v>42</c:v>
                </c:pt>
                <c:pt idx="2567">
                  <c:v>42</c:v>
                </c:pt>
                <c:pt idx="2568">
                  <c:v>42</c:v>
                </c:pt>
                <c:pt idx="2569">
                  <c:v>42</c:v>
                </c:pt>
                <c:pt idx="2570">
                  <c:v>42</c:v>
                </c:pt>
                <c:pt idx="2571">
                  <c:v>42</c:v>
                </c:pt>
                <c:pt idx="2572">
                  <c:v>42</c:v>
                </c:pt>
                <c:pt idx="2573">
                  <c:v>42</c:v>
                </c:pt>
                <c:pt idx="2574">
                  <c:v>42</c:v>
                </c:pt>
                <c:pt idx="2575">
                  <c:v>42</c:v>
                </c:pt>
                <c:pt idx="2576">
                  <c:v>42</c:v>
                </c:pt>
                <c:pt idx="2577">
                  <c:v>42</c:v>
                </c:pt>
                <c:pt idx="2578">
                  <c:v>42</c:v>
                </c:pt>
                <c:pt idx="2579">
                  <c:v>42</c:v>
                </c:pt>
                <c:pt idx="2580">
                  <c:v>42</c:v>
                </c:pt>
                <c:pt idx="2581">
                  <c:v>42</c:v>
                </c:pt>
                <c:pt idx="2582">
                  <c:v>42</c:v>
                </c:pt>
                <c:pt idx="2583">
                  <c:v>42</c:v>
                </c:pt>
                <c:pt idx="2584">
                  <c:v>42</c:v>
                </c:pt>
                <c:pt idx="2585">
                  <c:v>42</c:v>
                </c:pt>
                <c:pt idx="2586">
                  <c:v>42</c:v>
                </c:pt>
                <c:pt idx="2587">
                  <c:v>42</c:v>
                </c:pt>
                <c:pt idx="2588">
                  <c:v>42</c:v>
                </c:pt>
                <c:pt idx="2589">
                  <c:v>42</c:v>
                </c:pt>
                <c:pt idx="2590">
                  <c:v>42</c:v>
                </c:pt>
                <c:pt idx="2591">
                  <c:v>42</c:v>
                </c:pt>
                <c:pt idx="2592">
                  <c:v>42</c:v>
                </c:pt>
                <c:pt idx="2593">
                  <c:v>42</c:v>
                </c:pt>
                <c:pt idx="2594">
                  <c:v>42</c:v>
                </c:pt>
                <c:pt idx="2595">
                  <c:v>42</c:v>
                </c:pt>
                <c:pt idx="2596">
                  <c:v>42</c:v>
                </c:pt>
                <c:pt idx="2597">
                  <c:v>42</c:v>
                </c:pt>
                <c:pt idx="2598">
                  <c:v>42</c:v>
                </c:pt>
                <c:pt idx="2599">
                  <c:v>42</c:v>
                </c:pt>
                <c:pt idx="2600">
                  <c:v>42</c:v>
                </c:pt>
                <c:pt idx="2601">
                  <c:v>42</c:v>
                </c:pt>
                <c:pt idx="2602">
                  <c:v>42</c:v>
                </c:pt>
                <c:pt idx="2603">
                  <c:v>42</c:v>
                </c:pt>
                <c:pt idx="2604">
                  <c:v>42</c:v>
                </c:pt>
                <c:pt idx="2605">
                  <c:v>42</c:v>
                </c:pt>
                <c:pt idx="2606">
                  <c:v>42</c:v>
                </c:pt>
                <c:pt idx="2607">
                  <c:v>42</c:v>
                </c:pt>
                <c:pt idx="2608">
                  <c:v>42</c:v>
                </c:pt>
                <c:pt idx="2609">
                  <c:v>42</c:v>
                </c:pt>
                <c:pt idx="2610">
                  <c:v>42</c:v>
                </c:pt>
                <c:pt idx="2611">
                  <c:v>42</c:v>
                </c:pt>
                <c:pt idx="2612">
                  <c:v>42</c:v>
                </c:pt>
                <c:pt idx="2613">
                  <c:v>42</c:v>
                </c:pt>
                <c:pt idx="2614">
                  <c:v>42</c:v>
                </c:pt>
                <c:pt idx="2615">
                  <c:v>42</c:v>
                </c:pt>
                <c:pt idx="2616">
                  <c:v>42</c:v>
                </c:pt>
                <c:pt idx="2617">
                  <c:v>42</c:v>
                </c:pt>
                <c:pt idx="2618">
                  <c:v>42</c:v>
                </c:pt>
                <c:pt idx="2619">
                  <c:v>42</c:v>
                </c:pt>
                <c:pt idx="2620">
                  <c:v>42</c:v>
                </c:pt>
                <c:pt idx="2621">
                  <c:v>42</c:v>
                </c:pt>
                <c:pt idx="2622">
                  <c:v>42</c:v>
                </c:pt>
                <c:pt idx="2623">
                  <c:v>42</c:v>
                </c:pt>
                <c:pt idx="2624">
                  <c:v>42</c:v>
                </c:pt>
                <c:pt idx="2625">
                  <c:v>42</c:v>
                </c:pt>
                <c:pt idx="2626">
                  <c:v>42</c:v>
                </c:pt>
                <c:pt idx="2627">
                  <c:v>42</c:v>
                </c:pt>
                <c:pt idx="2628">
                  <c:v>42</c:v>
                </c:pt>
                <c:pt idx="2629">
                  <c:v>42</c:v>
                </c:pt>
                <c:pt idx="2630">
                  <c:v>42</c:v>
                </c:pt>
                <c:pt idx="2631">
                  <c:v>42</c:v>
                </c:pt>
                <c:pt idx="2632">
                  <c:v>42</c:v>
                </c:pt>
                <c:pt idx="2633">
                  <c:v>42</c:v>
                </c:pt>
                <c:pt idx="2634">
                  <c:v>42</c:v>
                </c:pt>
                <c:pt idx="2635">
                  <c:v>42</c:v>
                </c:pt>
                <c:pt idx="2636">
                  <c:v>42</c:v>
                </c:pt>
                <c:pt idx="2637">
                  <c:v>42</c:v>
                </c:pt>
                <c:pt idx="2638">
                  <c:v>42</c:v>
                </c:pt>
                <c:pt idx="2639">
                  <c:v>42</c:v>
                </c:pt>
                <c:pt idx="2640">
                  <c:v>42</c:v>
                </c:pt>
                <c:pt idx="2641">
                  <c:v>42</c:v>
                </c:pt>
                <c:pt idx="2642">
                  <c:v>42</c:v>
                </c:pt>
                <c:pt idx="2643">
                  <c:v>42</c:v>
                </c:pt>
                <c:pt idx="2644">
                  <c:v>42</c:v>
                </c:pt>
                <c:pt idx="2645">
                  <c:v>42</c:v>
                </c:pt>
                <c:pt idx="2646">
                  <c:v>42</c:v>
                </c:pt>
                <c:pt idx="2647">
                  <c:v>42</c:v>
                </c:pt>
                <c:pt idx="2648">
                  <c:v>42</c:v>
                </c:pt>
                <c:pt idx="2649">
                  <c:v>42</c:v>
                </c:pt>
                <c:pt idx="2650">
                  <c:v>42</c:v>
                </c:pt>
                <c:pt idx="2651">
                  <c:v>42</c:v>
                </c:pt>
                <c:pt idx="2652">
                  <c:v>42</c:v>
                </c:pt>
                <c:pt idx="2653">
                  <c:v>42</c:v>
                </c:pt>
                <c:pt idx="2654">
                  <c:v>42</c:v>
                </c:pt>
                <c:pt idx="2655">
                  <c:v>42</c:v>
                </c:pt>
                <c:pt idx="2656">
                  <c:v>42</c:v>
                </c:pt>
                <c:pt idx="2657">
                  <c:v>42</c:v>
                </c:pt>
                <c:pt idx="2658">
                  <c:v>42</c:v>
                </c:pt>
                <c:pt idx="2659">
                  <c:v>42</c:v>
                </c:pt>
                <c:pt idx="2660">
                  <c:v>42</c:v>
                </c:pt>
                <c:pt idx="2661">
                  <c:v>42</c:v>
                </c:pt>
                <c:pt idx="2662">
                  <c:v>42</c:v>
                </c:pt>
                <c:pt idx="2663">
                  <c:v>42</c:v>
                </c:pt>
                <c:pt idx="2664">
                  <c:v>42</c:v>
                </c:pt>
                <c:pt idx="2665">
                  <c:v>42</c:v>
                </c:pt>
                <c:pt idx="2666">
                  <c:v>42</c:v>
                </c:pt>
                <c:pt idx="2667">
                  <c:v>42</c:v>
                </c:pt>
                <c:pt idx="2668">
                  <c:v>42</c:v>
                </c:pt>
                <c:pt idx="2669">
                  <c:v>42</c:v>
                </c:pt>
                <c:pt idx="2670">
                  <c:v>42</c:v>
                </c:pt>
                <c:pt idx="2671">
                  <c:v>42</c:v>
                </c:pt>
                <c:pt idx="2672">
                  <c:v>42</c:v>
                </c:pt>
                <c:pt idx="2673">
                  <c:v>42</c:v>
                </c:pt>
                <c:pt idx="2674">
                  <c:v>42</c:v>
                </c:pt>
                <c:pt idx="2675">
                  <c:v>42</c:v>
                </c:pt>
                <c:pt idx="2676">
                  <c:v>42</c:v>
                </c:pt>
                <c:pt idx="2677">
                  <c:v>42</c:v>
                </c:pt>
                <c:pt idx="2678">
                  <c:v>42</c:v>
                </c:pt>
                <c:pt idx="2679">
                  <c:v>42</c:v>
                </c:pt>
                <c:pt idx="2680">
                  <c:v>42</c:v>
                </c:pt>
                <c:pt idx="2681">
                  <c:v>42</c:v>
                </c:pt>
                <c:pt idx="2682">
                  <c:v>42</c:v>
                </c:pt>
                <c:pt idx="2683">
                  <c:v>42</c:v>
                </c:pt>
                <c:pt idx="2684">
                  <c:v>42</c:v>
                </c:pt>
                <c:pt idx="2685">
                  <c:v>42</c:v>
                </c:pt>
                <c:pt idx="2686">
                  <c:v>42</c:v>
                </c:pt>
                <c:pt idx="2687">
                  <c:v>42</c:v>
                </c:pt>
                <c:pt idx="2688">
                  <c:v>42</c:v>
                </c:pt>
                <c:pt idx="2689">
                  <c:v>42</c:v>
                </c:pt>
                <c:pt idx="2690">
                  <c:v>42</c:v>
                </c:pt>
                <c:pt idx="2691">
                  <c:v>42</c:v>
                </c:pt>
                <c:pt idx="2692">
                  <c:v>42</c:v>
                </c:pt>
                <c:pt idx="2693">
                  <c:v>42</c:v>
                </c:pt>
                <c:pt idx="2694">
                  <c:v>42</c:v>
                </c:pt>
                <c:pt idx="2695">
                  <c:v>42</c:v>
                </c:pt>
                <c:pt idx="2696">
                  <c:v>42</c:v>
                </c:pt>
                <c:pt idx="2697">
                  <c:v>42</c:v>
                </c:pt>
                <c:pt idx="2698">
                  <c:v>42</c:v>
                </c:pt>
                <c:pt idx="2699">
                  <c:v>42</c:v>
                </c:pt>
                <c:pt idx="2700">
                  <c:v>42</c:v>
                </c:pt>
                <c:pt idx="2701">
                  <c:v>42</c:v>
                </c:pt>
                <c:pt idx="2702">
                  <c:v>42</c:v>
                </c:pt>
                <c:pt idx="2703">
                  <c:v>42</c:v>
                </c:pt>
                <c:pt idx="2704">
                  <c:v>42</c:v>
                </c:pt>
                <c:pt idx="2705">
                  <c:v>42</c:v>
                </c:pt>
                <c:pt idx="2706">
                  <c:v>42</c:v>
                </c:pt>
                <c:pt idx="2707">
                  <c:v>42</c:v>
                </c:pt>
                <c:pt idx="2708">
                  <c:v>42</c:v>
                </c:pt>
                <c:pt idx="2709">
                  <c:v>42</c:v>
                </c:pt>
                <c:pt idx="2710">
                  <c:v>42</c:v>
                </c:pt>
                <c:pt idx="2711">
                  <c:v>42</c:v>
                </c:pt>
                <c:pt idx="2712">
                  <c:v>42</c:v>
                </c:pt>
                <c:pt idx="2713">
                  <c:v>42</c:v>
                </c:pt>
                <c:pt idx="2714">
                  <c:v>42</c:v>
                </c:pt>
                <c:pt idx="2715">
                  <c:v>42</c:v>
                </c:pt>
                <c:pt idx="2716">
                  <c:v>42</c:v>
                </c:pt>
                <c:pt idx="2717">
                  <c:v>42</c:v>
                </c:pt>
                <c:pt idx="2718">
                  <c:v>42</c:v>
                </c:pt>
                <c:pt idx="2719">
                  <c:v>42</c:v>
                </c:pt>
                <c:pt idx="2720">
                  <c:v>42</c:v>
                </c:pt>
                <c:pt idx="2721">
                  <c:v>42</c:v>
                </c:pt>
                <c:pt idx="2722">
                  <c:v>42</c:v>
                </c:pt>
                <c:pt idx="2723">
                  <c:v>42</c:v>
                </c:pt>
                <c:pt idx="2724">
                  <c:v>42</c:v>
                </c:pt>
                <c:pt idx="2725">
                  <c:v>42</c:v>
                </c:pt>
                <c:pt idx="2726">
                  <c:v>42</c:v>
                </c:pt>
                <c:pt idx="2727">
                  <c:v>42</c:v>
                </c:pt>
                <c:pt idx="2728">
                  <c:v>42</c:v>
                </c:pt>
                <c:pt idx="2729">
                  <c:v>42</c:v>
                </c:pt>
                <c:pt idx="2730">
                  <c:v>42</c:v>
                </c:pt>
                <c:pt idx="2731">
                  <c:v>42</c:v>
                </c:pt>
                <c:pt idx="2732">
                  <c:v>42</c:v>
                </c:pt>
                <c:pt idx="2733">
                  <c:v>42</c:v>
                </c:pt>
                <c:pt idx="2734">
                  <c:v>42</c:v>
                </c:pt>
                <c:pt idx="2735">
                  <c:v>42</c:v>
                </c:pt>
                <c:pt idx="2736">
                  <c:v>42</c:v>
                </c:pt>
                <c:pt idx="2737">
                  <c:v>42</c:v>
                </c:pt>
                <c:pt idx="2738">
                  <c:v>42</c:v>
                </c:pt>
                <c:pt idx="2739">
                  <c:v>42</c:v>
                </c:pt>
                <c:pt idx="2740">
                  <c:v>42</c:v>
                </c:pt>
                <c:pt idx="2741">
                  <c:v>42</c:v>
                </c:pt>
                <c:pt idx="2742">
                  <c:v>42</c:v>
                </c:pt>
                <c:pt idx="2743">
                  <c:v>42</c:v>
                </c:pt>
                <c:pt idx="2744">
                  <c:v>42</c:v>
                </c:pt>
                <c:pt idx="2745">
                  <c:v>42</c:v>
                </c:pt>
                <c:pt idx="2746">
                  <c:v>42</c:v>
                </c:pt>
                <c:pt idx="2747">
                  <c:v>42</c:v>
                </c:pt>
                <c:pt idx="2748">
                  <c:v>42</c:v>
                </c:pt>
                <c:pt idx="2749">
                  <c:v>42</c:v>
                </c:pt>
                <c:pt idx="2750">
                  <c:v>42</c:v>
                </c:pt>
                <c:pt idx="2751">
                  <c:v>42</c:v>
                </c:pt>
                <c:pt idx="2752">
                  <c:v>42</c:v>
                </c:pt>
                <c:pt idx="2753">
                  <c:v>42</c:v>
                </c:pt>
                <c:pt idx="2754">
                  <c:v>42</c:v>
                </c:pt>
                <c:pt idx="2755">
                  <c:v>42</c:v>
                </c:pt>
                <c:pt idx="2756">
                  <c:v>42</c:v>
                </c:pt>
                <c:pt idx="2757">
                  <c:v>42</c:v>
                </c:pt>
                <c:pt idx="2758">
                  <c:v>42</c:v>
                </c:pt>
                <c:pt idx="2759">
                  <c:v>42</c:v>
                </c:pt>
                <c:pt idx="2760">
                  <c:v>42</c:v>
                </c:pt>
                <c:pt idx="2761">
                  <c:v>42</c:v>
                </c:pt>
                <c:pt idx="2762">
                  <c:v>42</c:v>
                </c:pt>
                <c:pt idx="2763">
                  <c:v>42</c:v>
                </c:pt>
                <c:pt idx="2764">
                  <c:v>42</c:v>
                </c:pt>
                <c:pt idx="2765">
                  <c:v>42</c:v>
                </c:pt>
                <c:pt idx="2766">
                  <c:v>42</c:v>
                </c:pt>
                <c:pt idx="2767">
                  <c:v>42</c:v>
                </c:pt>
                <c:pt idx="2768">
                  <c:v>42</c:v>
                </c:pt>
                <c:pt idx="2769">
                  <c:v>42</c:v>
                </c:pt>
                <c:pt idx="2770">
                  <c:v>42</c:v>
                </c:pt>
                <c:pt idx="2771">
                  <c:v>42</c:v>
                </c:pt>
                <c:pt idx="2772">
                  <c:v>42</c:v>
                </c:pt>
                <c:pt idx="2773">
                  <c:v>42</c:v>
                </c:pt>
                <c:pt idx="2774">
                  <c:v>42</c:v>
                </c:pt>
                <c:pt idx="2775">
                  <c:v>42</c:v>
                </c:pt>
                <c:pt idx="2776">
                  <c:v>42</c:v>
                </c:pt>
                <c:pt idx="2777">
                  <c:v>42</c:v>
                </c:pt>
                <c:pt idx="2778">
                  <c:v>42</c:v>
                </c:pt>
                <c:pt idx="2779">
                  <c:v>42</c:v>
                </c:pt>
                <c:pt idx="2780">
                  <c:v>42</c:v>
                </c:pt>
                <c:pt idx="2781">
                  <c:v>42</c:v>
                </c:pt>
                <c:pt idx="2782">
                  <c:v>42</c:v>
                </c:pt>
                <c:pt idx="2783">
                  <c:v>42</c:v>
                </c:pt>
                <c:pt idx="2784">
                  <c:v>42</c:v>
                </c:pt>
                <c:pt idx="2785">
                  <c:v>42</c:v>
                </c:pt>
                <c:pt idx="2786">
                  <c:v>42</c:v>
                </c:pt>
                <c:pt idx="2787">
                  <c:v>42</c:v>
                </c:pt>
                <c:pt idx="2788">
                  <c:v>42</c:v>
                </c:pt>
                <c:pt idx="2789">
                  <c:v>42</c:v>
                </c:pt>
                <c:pt idx="2790">
                  <c:v>42</c:v>
                </c:pt>
                <c:pt idx="2791">
                  <c:v>42</c:v>
                </c:pt>
                <c:pt idx="2792">
                  <c:v>42</c:v>
                </c:pt>
                <c:pt idx="2793">
                  <c:v>42</c:v>
                </c:pt>
                <c:pt idx="2794">
                  <c:v>42</c:v>
                </c:pt>
                <c:pt idx="2795">
                  <c:v>42</c:v>
                </c:pt>
                <c:pt idx="2796">
                  <c:v>42</c:v>
                </c:pt>
                <c:pt idx="2797">
                  <c:v>42</c:v>
                </c:pt>
                <c:pt idx="2798">
                  <c:v>42</c:v>
                </c:pt>
                <c:pt idx="2799">
                  <c:v>42</c:v>
                </c:pt>
                <c:pt idx="2800">
                  <c:v>42</c:v>
                </c:pt>
                <c:pt idx="2801">
                  <c:v>42</c:v>
                </c:pt>
                <c:pt idx="2802">
                  <c:v>42</c:v>
                </c:pt>
                <c:pt idx="2803">
                  <c:v>42</c:v>
                </c:pt>
                <c:pt idx="2804">
                  <c:v>42</c:v>
                </c:pt>
                <c:pt idx="2805">
                  <c:v>42</c:v>
                </c:pt>
                <c:pt idx="2806">
                  <c:v>42</c:v>
                </c:pt>
                <c:pt idx="2807">
                  <c:v>42</c:v>
                </c:pt>
                <c:pt idx="2808">
                  <c:v>42</c:v>
                </c:pt>
                <c:pt idx="2809">
                  <c:v>42</c:v>
                </c:pt>
                <c:pt idx="2810">
                  <c:v>42</c:v>
                </c:pt>
                <c:pt idx="2811">
                  <c:v>42</c:v>
                </c:pt>
                <c:pt idx="2812">
                  <c:v>42</c:v>
                </c:pt>
                <c:pt idx="2813">
                  <c:v>42</c:v>
                </c:pt>
                <c:pt idx="2814">
                  <c:v>42</c:v>
                </c:pt>
                <c:pt idx="2815">
                  <c:v>42</c:v>
                </c:pt>
                <c:pt idx="2816">
                  <c:v>42</c:v>
                </c:pt>
                <c:pt idx="2817">
                  <c:v>42</c:v>
                </c:pt>
                <c:pt idx="2818">
                  <c:v>42</c:v>
                </c:pt>
                <c:pt idx="2819">
                  <c:v>42</c:v>
                </c:pt>
                <c:pt idx="2820">
                  <c:v>42</c:v>
                </c:pt>
                <c:pt idx="2821">
                  <c:v>42</c:v>
                </c:pt>
                <c:pt idx="2822">
                  <c:v>42</c:v>
                </c:pt>
                <c:pt idx="2823">
                  <c:v>42</c:v>
                </c:pt>
                <c:pt idx="2824">
                  <c:v>42</c:v>
                </c:pt>
                <c:pt idx="2825">
                  <c:v>42</c:v>
                </c:pt>
                <c:pt idx="2826">
                  <c:v>42</c:v>
                </c:pt>
                <c:pt idx="2827">
                  <c:v>42</c:v>
                </c:pt>
                <c:pt idx="2828">
                  <c:v>42</c:v>
                </c:pt>
                <c:pt idx="2829">
                  <c:v>42</c:v>
                </c:pt>
                <c:pt idx="2830">
                  <c:v>42</c:v>
                </c:pt>
                <c:pt idx="2831">
                  <c:v>42</c:v>
                </c:pt>
                <c:pt idx="2832">
                  <c:v>42</c:v>
                </c:pt>
                <c:pt idx="2833">
                  <c:v>42</c:v>
                </c:pt>
                <c:pt idx="2834">
                  <c:v>42</c:v>
                </c:pt>
                <c:pt idx="2835">
                  <c:v>42</c:v>
                </c:pt>
                <c:pt idx="2836">
                  <c:v>42</c:v>
                </c:pt>
                <c:pt idx="2837">
                  <c:v>42</c:v>
                </c:pt>
                <c:pt idx="2838">
                  <c:v>42</c:v>
                </c:pt>
                <c:pt idx="2839">
                  <c:v>42</c:v>
                </c:pt>
                <c:pt idx="2840">
                  <c:v>42</c:v>
                </c:pt>
                <c:pt idx="2841">
                  <c:v>42</c:v>
                </c:pt>
                <c:pt idx="2842">
                  <c:v>42</c:v>
                </c:pt>
                <c:pt idx="2843">
                  <c:v>42</c:v>
                </c:pt>
                <c:pt idx="2844">
                  <c:v>42</c:v>
                </c:pt>
                <c:pt idx="2845">
                  <c:v>42</c:v>
                </c:pt>
                <c:pt idx="2846">
                  <c:v>42</c:v>
                </c:pt>
                <c:pt idx="2847">
                  <c:v>42</c:v>
                </c:pt>
                <c:pt idx="2848">
                  <c:v>42</c:v>
                </c:pt>
                <c:pt idx="2849">
                  <c:v>42</c:v>
                </c:pt>
                <c:pt idx="2850">
                  <c:v>42</c:v>
                </c:pt>
                <c:pt idx="2851">
                  <c:v>42</c:v>
                </c:pt>
                <c:pt idx="2852">
                  <c:v>42</c:v>
                </c:pt>
                <c:pt idx="2853">
                  <c:v>42</c:v>
                </c:pt>
                <c:pt idx="2854">
                  <c:v>42</c:v>
                </c:pt>
                <c:pt idx="2855">
                  <c:v>42</c:v>
                </c:pt>
                <c:pt idx="2856">
                  <c:v>42</c:v>
                </c:pt>
                <c:pt idx="2857">
                  <c:v>42</c:v>
                </c:pt>
                <c:pt idx="2858">
                  <c:v>42</c:v>
                </c:pt>
                <c:pt idx="2859">
                  <c:v>42</c:v>
                </c:pt>
                <c:pt idx="2860">
                  <c:v>42</c:v>
                </c:pt>
                <c:pt idx="2861">
                  <c:v>42</c:v>
                </c:pt>
                <c:pt idx="2862">
                  <c:v>42</c:v>
                </c:pt>
                <c:pt idx="2863">
                  <c:v>42</c:v>
                </c:pt>
                <c:pt idx="2864">
                  <c:v>42</c:v>
                </c:pt>
                <c:pt idx="2865">
                  <c:v>42</c:v>
                </c:pt>
                <c:pt idx="2866">
                  <c:v>42</c:v>
                </c:pt>
                <c:pt idx="2867">
                  <c:v>42</c:v>
                </c:pt>
                <c:pt idx="2868">
                  <c:v>42</c:v>
                </c:pt>
                <c:pt idx="2869">
                  <c:v>42</c:v>
                </c:pt>
                <c:pt idx="2870">
                  <c:v>42</c:v>
                </c:pt>
                <c:pt idx="2871">
                  <c:v>42</c:v>
                </c:pt>
                <c:pt idx="2872">
                  <c:v>42</c:v>
                </c:pt>
                <c:pt idx="2873">
                  <c:v>42</c:v>
                </c:pt>
                <c:pt idx="2874">
                  <c:v>42</c:v>
                </c:pt>
                <c:pt idx="2875">
                  <c:v>42</c:v>
                </c:pt>
                <c:pt idx="2876">
                  <c:v>42</c:v>
                </c:pt>
                <c:pt idx="2877">
                  <c:v>42</c:v>
                </c:pt>
                <c:pt idx="2878">
                  <c:v>42</c:v>
                </c:pt>
                <c:pt idx="2879">
                  <c:v>42</c:v>
                </c:pt>
                <c:pt idx="2880">
                  <c:v>42</c:v>
                </c:pt>
                <c:pt idx="2881">
                  <c:v>42</c:v>
                </c:pt>
                <c:pt idx="2882">
                  <c:v>42</c:v>
                </c:pt>
                <c:pt idx="2883">
                  <c:v>42</c:v>
                </c:pt>
                <c:pt idx="2884">
                  <c:v>42</c:v>
                </c:pt>
                <c:pt idx="2885">
                  <c:v>42</c:v>
                </c:pt>
                <c:pt idx="2886">
                  <c:v>42</c:v>
                </c:pt>
                <c:pt idx="2887">
                  <c:v>42</c:v>
                </c:pt>
                <c:pt idx="2888">
                  <c:v>42</c:v>
                </c:pt>
                <c:pt idx="2889">
                  <c:v>42</c:v>
                </c:pt>
                <c:pt idx="2890">
                  <c:v>42</c:v>
                </c:pt>
                <c:pt idx="2891">
                  <c:v>42</c:v>
                </c:pt>
                <c:pt idx="2892">
                  <c:v>42</c:v>
                </c:pt>
                <c:pt idx="2893">
                  <c:v>42</c:v>
                </c:pt>
                <c:pt idx="2894">
                  <c:v>42</c:v>
                </c:pt>
                <c:pt idx="2895">
                  <c:v>42</c:v>
                </c:pt>
                <c:pt idx="2896">
                  <c:v>42</c:v>
                </c:pt>
                <c:pt idx="2897">
                  <c:v>42</c:v>
                </c:pt>
                <c:pt idx="2898">
                  <c:v>42</c:v>
                </c:pt>
                <c:pt idx="2899">
                  <c:v>42</c:v>
                </c:pt>
                <c:pt idx="2900">
                  <c:v>42</c:v>
                </c:pt>
                <c:pt idx="2901">
                  <c:v>42</c:v>
                </c:pt>
                <c:pt idx="2902">
                  <c:v>42</c:v>
                </c:pt>
                <c:pt idx="2903">
                  <c:v>42</c:v>
                </c:pt>
                <c:pt idx="2904">
                  <c:v>42</c:v>
                </c:pt>
                <c:pt idx="2905">
                  <c:v>42</c:v>
                </c:pt>
                <c:pt idx="2906">
                  <c:v>42</c:v>
                </c:pt>
                <c:pt idx="2907">
                  <c:v>42</c:v>
                </c:pt>
                <c:pt idx="2908">
                  <c:v>42</c:v>
                </c:pt>
                <c:pt idx="2909">
                  <c:v>42</c:v>
                </c:pt>
                <c:pt idx="2910">
                  <c:v>42</c:v>
                </c:pt>
                <c:pt idx="2911">
                  <c:v>42</c:v>
                </c:pt>
                <c:pt idx="2912">
                  <c:v>42</c:v>
                </c:pt>
                <c:pt idx="2913">
                  <c:v>42</c:v>
                </c:pt>
                <c:pt idx="2914">
                  <c:v>42</c:v>
                </c:pt>
                <c:pt idx="2915">
                  <c:v>42</c:v>
                </c:pt>
                <c:pt idx="2916">
                  <c:v>42</c:v>
                </c:pt>
                <c:pt idx="2917">
                  <c:v>42</c:v>
                </c:pt>
                <c:pt idx="2918">
                  <c:v>42</c:v>
                </c:pt>
                <c:pt idx="2919">
                  <c:v>42</c:v>
                </c:pt>
                <c:pt idx="2920">
                  <c:v>42</c:v>
                </c:pt>
                <c:pt idx="2921">
                  <c:v>42</c:v>
                </c:pt>
                <c:pt idx="2922">
                  <c:v>42</c:v>
                </c:pt>
                <c:pt idx="2923">
                  <c:v>42</c:v>
                </c:pt>
                <c:pt idx="2924">
                  <c:v>42</c:v>
                </c:pt>
                <c:pt idx="2925">
                  <c:v>42</c:v>
                </c:pt>
                <c:pt idx="2926">
                  <c:v>42</c:v>
                </c:pt>
                <c:pt idx="2927">
                  <c:v>42</c:v>
                </c:pt>
                <c:pt idx="2928">
                  <c:v>42</c:v>
                </c:pt>
                <c:pt idx="2929">
                  <c:v>42</c:v>
                </c:pt>
                <c:pt idx="2930">
                  <c:v>42</c:v>
                </c:pt>
                <c:pt idx="2931">
                  <c:v>42</c:v>
                </c:pt>
                <c:pt idx="2932">
                  <c:v>42</c:v>
                </c:pt>
                <c:pt idx="2933">
                  <c:v>42</c:v>
                </c:pt>
                <c:pt idx="2934">
                  <c:v>42</c:v>
                </c:pt>
                <c:pt idx="2935">
                  <c:v>42</c:v>
                </c:pt>
                <c:pt idx="2936">
                  <c:v>42</c:v>
                </c:pt>
                <c:pt idx="2937">
                  <c:v>42</c:v>
                </c:pt>
                <c:pt idx="2938">
                  <c:v>42</c:v>
                </c:pt>
                <c:pt idx="2939">
                  <c:v>42</c:v>
                </c:pt>
                <c:pt idx="2940">
                  <c:v>42</c:v>
                </c:pt>
                <c:pt idx="2941">
                  <c:v>42</c:v>
                </c:pt>
                <c:pt idx="2942">
                  <c:v>42</c:v>
                </c:pt>
                <c:pt idx="2943">
                  <c:v>42</c:v>
                </c:pt>
                <c:pt idx="2944">
                  <c:v>42</c:v>
                </c:pt>
                <c:pt idx="2945">
                  <c:v>42</c:v>
                </c:pt>
                <c:pt idx="2946">
                  <c:v>42</c:v>
                </c:pt>
                <c:pt idx="2947">
                  <c:v>42</c:v>
                </c:pt>
                <c:pt idx="2948">
                  <c:v>42</c:v>
                </c:pt>
                <c:pt idx="2949">
                  <c:v>42</c:v>
                </c:pt>
                <c:pt idx="2950">
                  <c:v>42</c:v>
                </c:pt>
                <c:pt idx="2951">
                  <c:v>42</c:v>
                </c:pt>
                <c:pt idx="2952">
                  <c:v>42</c:v>
                </c:pt>
                <c:pt idx="2953">
                  <c:v>42</c:v>
                </c:pt>
                <c:pt idx="2954">
                  <c:v>42</c:v>
                </c:pt>
                <c:pt idx="2955">
                  <c:v>42</c:v>
                </c:pt>
                <c:pt idx="2956">
                  <c:v>42</c:v>
                </c:pt>
                <c:pt idx="2957">
                  <c:v>42</c:v>
                </c:pt>
                <c:pt idx="2958">
                  <c:v>42</c:v>
                </c:pt>
                <c:pt idx="2959">
                  <c:v>42</c:v>
                </c:pt>
                <c:pt idx="2960">
                  <c:v>42</c:v>
                </c:pt>
                <c:pt idx="2961">
                  <c:v>42</c:v>
                </c:pt>
                <c:pt idx="2962">
                  <c:v>42</c:v>
                </c:pt>
                <c:pt idx="2963">
                  <c:v>42</c:v>
                </c:pt>
                <c:pt idx="2964">
                  <c:v>42</c:v>
                </c:pt>
                <c:pt idx="2965">
                  <c:v>42</c:v>
                </c:pt>
                <c:pt idx="2966">
                  <c:v>42</c:v>
                </c:pt>
                <c:pt idx="2967">
                  <c:v>42</c:v>
                </c:pt>
                <c:pt idx="2968">
                  <c:v>42</c:v>
                </c:pt>
                <c:pt idx="2969">
                  <c:v>42</c:v>
                </c:pt>
                <c:pt idx="2970">
                  <c:v>42</c:v>
                </c:pt>
                <c:pt idx="2971">
                  <c:v>42</c:v>
                </c:pt>
                <c:pt idx="2972">
                  <c:v>42</c:v>
                </c:pt>
                <c:pt idx="2973">
                  <c:v>42</c:v>
                </c:pt>
                <c:pt idx="2974">
                  <c:v>42</c:v>
                </c:pt>
                <c:pt idx="2975">
                  <c:v>42</c:v>
                </c:pt>
                <c:pt idx="2976">
                  <c:v>42</c:v>
                </c:pt>
                <c:pt idx="2977">
                  <c:v>42</c:v>
                </c:pt>
                <c:pt idx="2978">
                  <c:v>42</c:v>
                </c:pt>
                <c:pt idx="2979">
                  <c:v>42</c:v>
                </c:pt>
                <c:pt idx="2980">
                  <c:v>42</c:v>
                </c:pt>
                <c:pt idx="2981">
                  <c:v>42</c:v>
                </c:pt>
                <c:pt idx="2982">
                  <c:v>42</c:v>
                </c:pt>
                <c:pt idx="2983">
                  <c:v>42</c:v>
                </c:pt>
                <c:pt idx="2984">
                  <c:v>42</c:v>
                </c:pt>
                <c:pt idx="2985">
                  <c:v>42</c:v>
                </c:pt>
                <c:pt idx="2986">
                  <c:v>42</c:v>
                </c:pt>
                <c:pt idx="2987">
                  <c:v>42</c:v>
                </c:pt>
                <c:pt idx="2988">
                  <c:v>42</c:v>
                </c:pt>
                <c:pt idx="2989">
                  <c:v>42</c:v>
                </c:pt>
                <c:pt idx="2990">
                  <c:v>42</c:v>
                </c:pt>
                <c:pt idx="2991">
                  <c:v>42</c:v>
                </c:pt>
                <c:pt idx="2992">
                  <c:v>42</c:v>
                </c:pt>
                <c:pt idx="2993">
                  <c:v>42</c:v>
                </c:pt>
                <c:pt idx="2994">
                  <c:v>42</c:v>
                </c:pt>
                <c:pt idx="2995">
                  <c:v>42</c:v>
                </c:pt>
                <c:pt idx="2996">
                  <c:v>42</c:v>
                </c:pt>
                <c:pt idx="2997">
                  <c:v>42</c:v>
                </c:pt>
                <c:pt idx="2998">
                  <c:v>42</c:v>
                </c:pt>
                <c:pt idx="2999">
                  <c:v>42</c:v>
                </c:pt>
                <c:pt idx="3000">
                  <c:v>42</c:v>
                </c:pt>
                <c:pt idx="3001">
                  <c:v>42</c:v>
                </c:pt>
                <c:pt idx="3002">
                  <c:v>42</c:v>
                </c:pt>
                <c:pt idx="3003">
                  <c:v>42</c:v>
                </c:pt>
                <c:pt idx="3004">
                  <c:v>42</c:v>
                </c:pt>
                <c:pt idx="3005">
                  <c:v>42</c:v>
                </c:pt>
                <c:pt idx="3006">
                  <c:v>42</c:v>
                </c:pt>
                <c:pt idx="3007">
                  <c:v>42</c:v>
                </c:pt>
                <c:pt idx="3008">
                  <c:v>42</c:v>
                </c:pt>
                <c:pt idx="3009">
                  <c:v>42</c:v>
                </c:pt>
                <c:pt idx="3010">
                  <c:v>42</c:v>
                </c:pt>
                <c:pt idx="3011">
                  <c:v>42</c:v>
                </c:pt>
                <c:pt idx="3012">
                  <c:v>42</c:v>
                </c:pt>
                <c:pt idx="3013">
                  <c:v>42</c:v>
                </c:pt>
                <c:pt idx="3014">
                  <c:v>42</c:v>
                </c:pt>
                <c:pt idx="3015">
                  <c:v>42</c:v>
                </c:pt>
                <c:pt idx="3016">
                  <c:v>42</c:v>
                </c:pt>
                <c:pt idx="3017">
                  <c:v>42</c:v>
                </c:pt>
                <c:pt idx="3018">
                  <c:v>42</c:v>
                </c:pt>
                <c:pt idx="3019">
                  <c:v>42</c:v>
                </c:pt>
                <c:pt idx="3020">
                  <c:v>42</c:v>
                </c:pt>
                <c:pt idx="3021">
                  <c:v>42</c:v>
                </c:pt>
                <c:pt idx="3022">
                  <c:v>42</c:v>
                </c:pt>
                <c:pt idx="3023">
                  <c:v>42</c:v>
                </c:pt>
                <c:pt idx="3024">
                  <c:v>42</c:v>
                </c:pt>
                <c:pt idx="3025">
                  <c:v>42</c:v>
                </c:pt>
                <c:pt idx="3026">
                  <c:v>42</c:v>
                </c:pt>
                <c:pt idx="3027">
                  <c:v>42</c:v>
                </c:pt>
                <c:pt idx="3028">
                  <c:v>42</c:v>
                </c:pt>
                <c:pt idx="3029">
                  <c:v>42</c:v>
                </c:pt>
                <c:pt idx="3030">
                  <c:v>42</c:v>
                </c:pt>
                <c:pt idx="3031">
                  <c:v>42</c:v>
                </c:pt>
                <c:pt idx="3032">
                  <c:v>42</c:v>
                </c:pt>
                <c:pt idx="3033">
                  <c:v>42</c:v>
                </c:pt>
                <c:pt idx="3034">
                  <c:v>42</c:v>
                </c:pt>
                <c:pt idx="3035">
                  <c:v>42</c:v>
                </c:pt>
                <c:pt idx="3036">
                  <c:v>42</c:v>
                </c:pt>
                <c:pt idx="3037">
                  <c:v>42</c:v>
                </c:pt>
                <c:pt idx="3038">
                  <c:v>42</c:v>
                </c:pt>
                <c:pt idx="3039">
                  <c:v>42</c:v>
                </c:pt>
                <c:pt idx="3040">
                  <c:v>42</c:v>
                </c:pt>
                <c:pt idx="3041">
                  <c:v>42</c:v>
                </c:pt>
                <c:pt idx="3042">
                  <c:v>42</c:v>
                </c:pt>
                <c:pt idx="3043">
                  <c:v>42</c:v>
                </c:pt>
                <c:pt idx="3044">
                  <c:v>42</c:v>
                </c:pt>
                <c:pt idx="3045">
                  <c:v>42</c:v>
                </c:pt>
                <c:pt idx="3046">
                  <c:v>42</c:v>
                </c:pt>
                <c:pt idx="3047">
                  <c:v>42</c:v>
                </c:pt>
                <c:pt idx="3048">
                  <c:v>42</c:v>
                </c:pt>
                <c:pt idx="3049">
                  <c:v>42</c:v>
                </c:pt>
                <c:pt idx="3050">
                  <c:v>42</c:v>
                </c:pt>
                <c:pt idx="3051">
                  <c:v>42</c:v>
                </c:pt>
                <c:pt idx="3052">
                  <c:v>42</c:v>
                </c:pt>
                <c:pt idx="3053">
                  <c:v>42</c:v>
                </c:pt>
                <c:pt idx="3054">
                  <c:v>42</c:v>
                </c:pt>
                <c:pt idx="3055">
                  <c:v>42</c:v>
                </c:pt>
                <c:pt idx="3056">
                  <c:v>42</c:v>
                </c:pt>
                <c:pt idx="3057">
                  <c:v>42</c:v>
                </c:pt>
                <c:pt idx="3058">
                  <c:v>42</c:v>
                </c:pt>
                <c:pt idx="3059">
                  <c:v>42</c:v>
                </c:pt>
                <c:pt idx="3060">
                  <c:v>42</c:v>
                </c:pt>
                <c:pt idx="3061">
                  <c:v>42</c:v>
                </c:pt>
                <c:pt idx="3062">
                  <c:v>42</c:v>
                </c:pt>
                <c:pt idx="3063">
                  <c:v>42</c:v>
                </c:pt>
                <c:pt idx="3064">
                  <c:v>42</c:v>
                </c:pt>
                <c:pt idx="3065">
                  <c:v>42</c:v>
                </c:pt>
                <c:pt idx="3066">
                  <c:v>42</c:v>
                </c:pt>
                <c:pt idx="3067">
                  <c:v>42</c:v>
                </c:pt>
                <c:pt idx="3068">
                  <c:v>42</c:v>
                </c:pt>
                <c:pt idx="3069">
                  <c:v>42</c:v>
                </c:pt>
                <c:pt idx="3070">
                  <c:v>42</c:v>
                </c:pt>
                <c:pt idx="3071">
                  <c:v>42</c:v>
                </c:pt>
                <c:pt idx="3072">
                  <c:v>42</c:v>
                </c:pt>
                <c:pt idx="3073">
                  <c:v>42</c:v>
                </c:pt>
                <c:pt idx="3074">
                  <c:v>42</c:v>
                </c:pt>
                <c:pt idx="3075">
                  <c:v>42</c:v>
                </c:pt>
                <c:pt idx="3076">
                  <c:v>42</c:v>
                </c:pt>
                <c:pt idx="3077">
                  <c:v>42</c:v>
                </c:pt>
                <c:pt idx="3078">
                  <c:v>42</c:v>
                </c:pt>
                <c:pt idx="3079">
                  <c:v>42</c:v>
                </c:pt>
                <c:pt idx="3080">
                  <c:v>42</c:v>
                </c:pt>
                <c:pt idx="3081">
                  <c:v>42</c:v>
                </c:pt>
                <c:pt idx="3082">
                  <c:v>42</c:v>
                </c:pt>
                <c:pt idx="3083">
                  <c:v>42</c:v>
                </c:pt>
                <c:pt idx="3084">
                  <c:v>42</c:v>
                </c:pt>
                <c:pt idx="3085">
                  <c:v>42</c:v>
                </c:pt>
                <c:pt idx="3086">
                  <c:v>42</c:v>
                </c:pt>
                <c:pt idx="3087">
                  <c:v>42</c:v>
                </c:pt>
                <c:pt idx="3088">
                  <c:v>42</c:v>
                </c:pt>
                <c:pt idx="3089">
                  <c:v>42</c:v>
                </c:pt>
                <c:pt idx="3090">
                  <c:v>42</c:v>
                </c:pt>
                <c:pt idx="3091">
                  <c:v>42</c:v>
                </c:pt>
                <c:pt idx="3092">
                  <c:v>42</c:v>
                </c:pt>
                <c:pt idx="3093">
                  <c:v>42</c:v>
                </c:pt>
                <c:pt idx="3094">
                  <c:v>42</c:v>
                </c:pt>
                <c:pt idx="3095">
                  <c:v>42</c:v>
                </c:pt>
                <c:pt idx="3096">
                  <c:v>42</c:v>
                </c:pt>
                <c:pt idx="3097">
                  <c:v>42</c:v>
                </c:pt>
                <c:pt idx="3098">
                  <c:v>42</c:v>
                </c:pt>
                <c:pt idx="3099">
                  <c:v>42</c:v>
                </c:pt>
                <c:pt idx="3100">
                  <c:v>42</c:v>
                </c:pt>
                <c:pt idx="3101">
                  <c:v>42</c:v>
                </c:pt>
                <c:pt idx="3102">
                  <c:v>42</c:v>
                </c:pt>
                <c:pt idx="3103">
                  <c:v>42</c:v>
                </c:pt>
                <c:pt idx="3104">
                  <c:v>42</c:v>
                </c:pt>
                <c:pt idx="3105">
                  <c:v>42</c:v>
                </c:pt>
                <c:pt idx="3106">
                  <c:v>42</c:v>
                </c:pt>
                <c:pt idx="3107">
                  <c:v>42</c:v>
                </c:pt>
                <c:pt idx="3108">
                  <c:v>42</c:v>
                </c:pt>
                <c:pt idx="3109">
                  <c:v>42</c:v>
                </c:pt>
                <c:pt idx="3110">
                  <c:v>42</c:v>
                </c:pt>
                <c:pt idx="3111">
                  <c:v>42</c:v>
                </c:pt>
                <c:pt idx="3112">
                  <c:v>42</c:v>
                </c:pt>
                <c:pt idx="3113">
                  <c:v>42</c:v>
                </c:pt>
                <c:pt idx="3114">
                  <c:v>42</c:v>
                </c:pt>
                <c:pt idx="3115">
                  <c:v>42</c:v>
                </c:pt>
                <c:pt idx="3116">
                  <c:v>42</c:v>
                </c:pt>
                <c:pt idx="3117">
                  <c:v>42</c:v>
                </c:pt>
                <c:pt idx="3118">
                  <c:v>42</c:v>
                </c:pt>
                <c:pt idx="3119">
                  <c:v>42</c:v>
                </c:pt>
                <c:pt idx="3120">
                  <c:v>42</c:v>
                </c:pt>
                <c:pt idx="3121">
                  <c:v>42</c:v>
                </c:pt>
                <c:pt idx="3122">
                  <c:v>42</c:v>
                </c:pt>
                <c:pt idx="3123">
                  <c:v>42</c:v>
                </c:pt>
                <c:pt idx="3124">
                  <c:v>42</c:v>
                </c:pt>
                <c:pt idx="3125">
                  <c:v>42</c:v>
                </c:pt>
                <c:pt idx="3126">
                  <c:v>42</c:v>
                </c:pt>
                <c:pt idx="3127">
                  <c:v>42</c:v>
                </c:pt>
                <c:pt idx="3128">
                  <c:v>42</c:v>
                </c:pt>
                <c:pt idx="3129">
                  <c:v>42</c:v>
                </c:pt>
                <c:pt idx="3130">
                  <c:v>42</c:v>
                </c:pt>
                <c:pt idx="3131">
                  <c:v>42</c:v>
                </c:pt>
                <c:pt idx="3132">
                  <c:v>42</c:v>
                </c:pt>
                <c:pt idx="3133">
                  <c:v>42</c:v>
                </c:pt>
                <c:pt idx="3134">
                  <c:v>42</c:v>
                </c:pt>
                <c:pt idx="3135">
                  <c:v>42</c:v>
                </c:pt>
                <c:pt idx="3136">
                  <c:v>42</c:v>
                </c:pt>
                <c:pt idx="3137">
                  <c:v>42</c:v>
                </c:pt>
                <c:pt idx="3138">
                  <c:v>42</c:v>
                </c:pt>
                <c:pt idx="3139">
                  <c:v>42</c:v>
                </c:pt>
                <c:pt idx="3140">
                  <c:v>42</c:v>
                </c:pt>
                <c:pt idx="3141">
                  <c:v>42</c:v>
                </c:pt>
                <c:pt idx="3142">
                  <c:v>42</c:v>
                </c:pt>
                <c:pt idx="3143">
                  <c:v>42</c:v>
                </c:pt>
                <c:pt idx="3144">
                  <c:v>42</c:v>
                </c:pt>
                <c:pt idx="3145">
                  <c:v>42</c:v>
                </c:pt>
                <c:pt idx="3146">
                  <c:v>42</c:v>
                </c:pt>
                <c:pt idx="3147">
                  <c:v>42</c:v>
                </c:pt>
                <c:pt idx="3148">
                  <c:v>42</c:v>
                </c:pt>
                <c:pt idx="3149">
                  <c:v>42</c:v>
                </c:pt>
                <c:pt idx="3150">
                  <c:v>42</c:v>
                </c:pt>
                <c:pt idx="3151">
                  <c:v>42</c:v>
                </c:pt>
                <c:pt idx="3152">
                  <c:v>42</c:v>
                </c:pt>
                <c:pt idx="3153">
                  <c:v>42</c:v>
                </c:pt>
                <c:pt idx="3154">
                  <c:v>42</c:v>
                </c:pt>
                <c:pt idx="3155">
                  <c:v>42</c:v>
                </c:pt>
                <c:pt idx="3156">
                  <c:v>42</c:v>
                </c:pt>
                <c:pt idx="3157">
                  <c:v>42</c:v>
                </c:pt>
                <c:pt idx="3158">
                  <c:v>42</c:v>
                </c:pt>
                <c:pt idx="3159">
                  <c:v>42</c:v>
                </c:pt>
                <c:pt idx="3160">
                  <c:v>42</c:v>
                </c:pt>
                <c:pt idx="3161">
                  <c:v>42</c:v>
                </c:pt>
                <c:pt idx="3162">
                  <c:v>42</c:v>
                </c:pt>
                <c:pt idx="3163">
                  <c:v>42</c:v>
                </c:pt>
                <c:pt idx="3164">
                  <c:v>42</c:v>
                </c:pt>
                <c:pt idx="3165">
                  <c:v>42</c:v>
                </c:pt>
                <c:pt idx="3166">
                  <c:v>42</c:v>
                </c:pt>
                <c:pt idx="3167">
                  <c:v>42</c:v>
                </c:pt>
                <c:pt idx="3168">
                  <c:v>42</c:v>
                </c:pt>
                <c:pt idx="3169">
                  <c:v>42</c:v>
                </c:pt>
                <c:pt idx="3170">
                  <c:v>42</c:v>
                </c:pt>
                <c:pt idx="3171">
                  <c:v>42</c:v>
                </c:pt>
                <c:pt idx="3172">
                  <c:v>42</c:v>
                </c:pt>
                <c:pt idx="3173">
                  <c:v>42</c:v>
                </c:pt>
                <c:pt idx="3174">
                  <c:v>42</c:v>
                </c:pt>
                <c:pt idx="3175">
                  <c:v>42</c:v>
                </c:pt>
                <c:pt idx="3176">
                  <c:v>42</c:v>
                </c:pt>
                <c:pt idx="3177">
                  <c:v>42</c:v>
                </c:pt>
                <c:pt idx="3178">
                  <c:v>42</c:v>
                </c:pt>
                <c:pt idx="3179">
                  <c:v>42</c:v>
                </c:pt>
                <c:pt idx="3180">
                  <c:v>42</c:v>
                </c:pt>
                <c:pt idx="3181">
                  <c:v>42</c:v>
                </c:pt>
                <c:pt idx="3182">
                  <c:v>42</c:v>
                </c:pt>
                <c:pt idx="3183">
                  <c:v>42</c:v>
                </c:pt>
                <c:pt idx="3184">
                  <c:v>42</c:v>
                </c:pt>
                <c:pt idx="3185">
                  <c:v>42</c:v>
                </c:pt>
                <c:pt idx="3186">
                  <c:v>42</c:v>
                </c:pt>
                <c:pt idx="3187">
                  <c:v>42</c:v>
                </c:pt>
                <c:pt idx="3188">
                  <c:v>42</c:v>
                </c:pt>
                <c:pt idx="3189">
                  <c:v>42</c:v>
                </c:pt>
                <c:pt idx="3190">
                  <c:v>42</c:v>
                </c:pt>
                <c:pt idx="3191">
                  <c:v>42</c:v>
                </c:pt>
                <c:pt idx="3192">
                  <c:v>42</c:v>
                </c:pt>
                <c:pt idx="3193">
                  <c:v>42</c:v>
                </c:pt>
                <c:pt idx="3194">
                  <c:v>42</c:v>
                </c:pt>
                <c:pt idx="3195">
                  <c:v>42</c:v>
                </c:pt>
                <c:pt idx="3196">
                  <c:v>42</c:v>
                </c:pt>
                <c:pt idx="3197">
                  <c:v>42</c:v>
                </c:pt>
                <c:pt idx="3198">
                  <c:v>42</c:v>
                </c:pt>
                <c:pt idx="3199">
                  <c:v>42</c:v>
                </c:pt>
                <c:pt idx="3200">
                  <c:v>42</c:v>
                </c:pt>
                <c:pt idx="3201">
                  <c:v>42</c:v>
                </c:pt>
                <c:pt idx="3202">
                  <c:v>42</c:v>
                </c:pt>
                <c:pt idx="3203">
                  <c:v>42</c:v>
                </c:pt>
                <c:pt idx="3204">
                  <c:v>42</c:v>
                </c:pt>
                <c:pt idx="3205">
                  <c:v>42</c:v>
                </c:pt>
                <c:pt idx="3206">
                  <c:v>42</c:v>
                </c:pt>
                <c:pt idx="3207">
                  <c:v>42</c:v>
                </c:pt>
                <c:pt idx="3208">
                  <c:v>42</c:v>
                </c:pt>
                <c:pt idx="3209">
                  <c:v>42</c:v>
                </c:pt>
                <c:pt idx="3210">
                  <c:v>42</c:v>
                </c:pt>
                <c:pt idx="3211">
                  <c:v>42</c:v>
                </c:pt>
                <c:pt idx="3212">
                  <c:v>42</c:v>
                </c:pt>
                <c:pt idx="3213">
                  <c:v>42</c:v>
                </c:pt>
                <c:pt idx="3214">
                  <c:v>42</c:v>
                </c:pt>
                <c:pt idx="3215">
                  <c:v>42</c:v>
                </c:pt>
                <c:pt idx="3216">
                  <c:v>42</c:v>
                </c:pt>
                <c:pt idx="3217">
                  <c:v>42</c:v>
                </c:pt>
                <c:pt idx="3218">
                  <c:v>42</c:v>
                </c:pt>
                <c:pt idx="3219">
                  <c:v>42</c:v>
                </c:pt>
                <c:pt idx="3220">
                  <c:v>42</c:v>
                </c:pt>
                <c:pt idx="3221">
                  <c:v>42</c:v>
                </c:pt>
                <c:pt idx="3222">
                  <c:v>42</c:v>
                </c:pt>
                <c:pt idx="3223">
                  <c:v>42</c:v>
                </c:pt>
                <c:pt idx="3224">
                  <c:v>42</c:v>
                </c:pt>
                <c:pt idx="3225">
                  <c:v>42</c:v>
                </c:pt>
                <c:pt idx="3226">
                  <c:v>42</c:v>
                </c:pt>
                <c:pt idx="3227">
                  <c:v>42</c:v>
                </c:pt>
                <c:pt idx="3228">
                  <c:v>42</c:v>
                </c:pt>
                <c:pt idx="3229">
                  <c:v>42</c:v>
                </c:pt>
                <c:pt idx="3230">
                  <c:v>42</c:v>
                </c:pt>
                <c:pt idx="3231">
                  <c:v>42</c:v>
                </c:pt>
                <c:pt idx="3232">
                  <c:v>42</c:v>
                </c:pt>
                <c:pt idx="3233">
                  <c:v>42</c:v>
                </c:pt>
                <c:pt idx="3234">
                  <c:v>42</c:v>
                </c:pt>
                <c:pt idx="3235">
                  <c:v>42</c:v>
                </c:pt>
                <c:pt idx="3236">
                  <c:v>42</c:v>
                </c:pt>
                <c:pt idx="3237">
                  <c:v>42</c:v>
                </c:pt>
                <c:pt idx="3238">
                  <c:v>42</c:v>
                </c:pt>
                <c:pt idx="3239">
                  <c:v>42</c:v>
                </c:pt>
                <c:pt idx="3240">
                  <c:v>42</c:v>
                </c:pt>
                <c:pt idx="3241">
                  <c:v>42</c:v>
                </c:pt>
                <c:pt idx="3242">
                  <c:v>42</c:v>
                </c:pt>
                <c:pt idx="3243">
                  <c:v>42</c:v>
                </c:pt>
                <c:pt idx="3244">
                  <c:v>42</c:v>
                </c:pt>
                <c:pt idx="3245">
                  <c:v>42</c:v>
                </c:pt>
                <c:pt idx="3246">
                  <c:v>42</c:v>
                </c:pt>
                <c:pt idx="3247">
                  <c:v>42</c:v>
                </c:pt>
                <c:pt idx="3248">
                  <c:v>42</c:v>
                </c:pt>
                <c:pt idx="3249">
                  <c:v>42</c:v>
                </c:pt>
                <c:pt idx="3250">
                  <c:v>42</c:v>
                </c:pt>
                <c:pt idx="3251">
                  <c:v>42</c:v>
                </c:pt>
                <c:pt idx="3252">
                  <c:v>42</c:v>
                </c:pt>
                <c:pt idx="3253">
                  <c:v>42</c:v>
                </c:pt>
                <c:pt idx="3254">
                  <c:v>42</c:v>
                </c:pt>
                <c:pt idx="3255">
                  <c:v>42</c:v>
                </c:pt>
                <c:pt idx="3256">
                  <c:v>42</c:v>
                </c:pt>
                <c:pt idx="3257">
                  <c:v>42</c:v>
                </c:pt>
                <c:pt idx="3258">
                  <c:v>42</c:v>
                </c:pt>
                <c:pt idx="3259">
                  <c:v>42</c:v>
                </c:pt>
                <c:pt idx="3260">
                  <c:v>42</c:v>
                </c:pt>
                <c:pt idx="3261">
                  <c:v>42</c:v>
                </c:pt>
                <c:pt idx="3262">
                  <c:v>42</c:v>
                </c:pt>
                <c:pt idx="3263">
                  <c:v>42</c:v>
                </c:pt>
                <c:pt idx="3264">
                  <c:v>42</c:v>
                </c:pt>
                <c:pt idx="3265">
                  <c:v>42</c:v>
                </c:pt>
                <c:pt idx="3266">
                  <c:v>42</c:v>
                </c:pt>
                <c:pt idx="3267">
                  <c:v>42</c:v>
                </c:pt>
                <c:pt idx="3268">
                  <c:v>42</c:v>
                </c:pt>
                <c:pt idx="3269">
                  <c:v>42</c:v>
                </c:pt>
                <c:pt idx="3270">
                  <c:v>42</c:v>
                </c:pt>
                <c:pt idx="3271">
                  <c:v>42</c:v>
                </c:pt>
                <c:pt idx="3272">
                  <c:v>42</c:v>
                </c:pt>
                <c:pt idx="3273">
                  <c:v>42</c:v>
                </c:pt>
                <c:pt idx="3274">
                  <c:v>42</c:v>
                </c:pt>
                <c:pt idx="3275">
                  <c:v>42</c:v>
                </c:pt>
                <c:pt idx="3276">
                  <c:v>42</c:v>
                </c:pt>
                <c:pt idx="3277">
                  <c:v>42</c:v>
                </c:pt>
                <c:pt idx="3278">
                  <c:v>42</c:v>
                </c:pt>
                <c:pt idx="3279">
                  <c:v>42</c:v>
                </c:pt>
                <c:pt idx="3280">
                  <c:v>42</c:v>
                </c:pt>
                <c:pt idx="3281">
                  <c:v>42</c:v>
                </c:pt>
                <c:pt idx="3282">
                  <c:v>42</c:v>
                </c:pt>
                <c:pt idx="3283">
                  <c:v>42</c:v>
                </c:pt>
                <c:pt idx="3284">
                  <c:v>42</c:v>
                </c:pt>
                <c:pt idx="3285">
                  <c:v>42</c:v>
                </c:pt>
                <c:pt idx="3286">
                  <c:v>42</c:v>
                </c:pt>
                <c:pt idx="3287">
                  <c:v>42</c:v>
                </c:pt>
                <c:pt idx="3288">
                  <c:v>42</c:v>
                </c:pt>
                <c:pt idx="3289">
                  <c:v>42</c:v>
                </c:pt>
                <c:pt idx="3290">
                  <c:v>42</c:v>
                </c:pt>
                <c:pt idx="3291">
                  <c:v>42</c:v>
                </c:pt>
                <c:pt idx="3292">
                  <c:v>42</c:v>
                </c:pt>
                <c:pt idx="3293">
                  <c:v>42</c:v>
                </c:pt>
                <c:pt idx="3294">
                  <c:v>42</c:v>
                </c:pt>
                <c:pt idx="3295">
                  <c:v>42</c:v>
                </c:pt>
                <c:pt idx="3296">
                  <c:v>42</c:v>
                </c:pt>
                <c:pt idx="3297">
                  <c:v>42</c:v>
                </c:pt>
                <c:pt idx="3298">
                  <c:v>42</c:v>
                </c:pt>
                <c:pt idx="3299">
                  <c:v>42</c:v>
                </c:pt>
                <c:pt idx="3300">
                  <c:v>42</c:v>
                </c:pt>
                <c:pt idx="3301">
                  <c:v>42</c:v>
                </c:pt>
                <c:pt idx="3302">
                  <c:v>42</c:v>
                </c:pt>
                <c:pt idx="3303">
                  <c:v>42</c:v>
                </c:pt>
                <c:pt idx="3304">
                  <c:v>42</c:v>
                </c:pt>
                <c:pt idx="3305">
                  <c:v>42</c:v>
                </c:pt>
                <c:pt idx="3306">
                  <c:v>42</c:v>
                </c:pt>
                <c:pt idx="3307">
                  <c:v>42</c:v>
                </c:pt>
                <c:pt idx="3308">
                  <c:v>42</c:v>
                </c:pt>
                <c:pt idx="3309">
                  <c:v>42</c:v>
                </c:pt>
                <c:pt idx="3310">
                  <c:v>42</c:v>
                </c:pt>
                <c:pt idx="3311">
                  <c:v>42</c:v>
                </c:pt>
                <c:pt idx="3312">
                  <c:v>42</c:v>
                </c:pt>
                <c:pt idx="3313">
                  <c:v>42</c:v>
                </c:pt>
                <c:pt idx="3314">
                  <c:v>42</c:v>
                </c:pt>
                <c:pt idx="3315">
                  <c:v>42</c:v>
                </c:pt>
                <c:pt idx="3316">
                  <c:v>42</c:v>
                </c:pt>
                <c:pt idx="3317">
                  <c:v>42</c:v>
                </c:pt>
                <c:pt idx="3318">
                  <c:v>42</c:v>
                </c:pt>
                <c:pt idx="3319">
                  <c:v>42</c:v>
                </c:pt>
                <c:pt idx="3320">
                  <c:v>42</c:v>
                </c:pt>
                <c:pt idx="3321">
                  <c:v>42</c:v>
                </c:pt>
                <c:pt idx="3322">
                  <c:v>42</c:v>
                </c:pt>
                <c:pt idx="3323">
                  <c:v>42</c:v>
                </c:pt>
                <c:pt idx="3324">
                  <c:v>42</c:v>
                </c:pt>
                <c:pt idx="3325">
                  <c:v>42</c:v>
                </c:pt>
                <c:pt idx="3326">
                  <c:v>42</c:v>
                </c:pt>
                <c:pt idx="3327">
                  <c:v>42</c:v>
                </c:pt>
                <c:pt idx="3328">
                  <c:v>42</c:v>
                </c:pt>
                <c:pt idx="3329">
                  <c:v>42</c:v>
                </c:pt>
                <c:pt idx="3330">
                  <c:v>42</c:v>
                </c:pt>
                <c:pt idx="3331">
                  <c:v>42</c:v>
                </c:pt>
                <c:pt idx="3332">
                  <c:v>42</c:v>
                </c:pt>
                <c:pt idx="3333">
                  <c:v>42</c:v>
                </c:pt>
                <c:pt idx="3334">
                  <c:v>42</c:v>
                </c:pt>
                <c:pt idx="3335">
                  <c:v>42</c:v>
                </c:pt>
                <c:pt idx="3336">
                  <c:v>42</c:v>
                </c:pt>
                <c:pt idx="3337">
                  <c:v>42</c:v>
                </c:pt>
                <c:pt idx="3338">
                  <c:v>42</c:v>
                </c:pt>
                <c:pt idx="3339">
                  <c:v>42</c:v>
                </c:pt>
                <c:pt idx="3340">
                  <c:v>42</c:v>
                </c:pt>
                <c:pt idx="3341">
                  <c:v>42</c:v>
                </c:pt>
                <c:pt idx="3342">
                  <c:v>42</c:v>
                </c:pt>
                <c:pt idx="3343">
                  <c:v>42</c:v>
                </c:pt>
                <c:pt idx="3344">
                  <c:v>42</c:v>
                </c:pt>
                <c:pt idx="3345">
                  <c:v>42</c:v>
                </c:pt>
                <c:pt idx="3346">
                  <c:v>42</c:v>
                </c:pt>
                <c:pt idx="3347">
                  <c:v>42</c:v>
                </c:pt>
                <c:pt idx="3348">
                  <c:v>42</c:v>
                </c:pt>
                <c:pt idx="3349">
                  <c:v>42</c:v>
                </c:pt>
                <c:pt idx="3350">
                  <c:v>42</c:v>
                </c:pt>
                <c:pt idx="3351">
                  <c:v>42</c:v>
                </c:pt>
                <c:pt idx="3352">
                  <c:v>42</c:v>
                </c:pt>
                <c:pt idx="3353">
                  <c:v>42</c:v>
                </c:pt>
                <c:pt idx="3354">
                  <c:v>42</c:v>
                </c:pt>
                <c:pt idx="3355">
                  <c:v>42</c:v>
                </c:pt>
                <c:pt idx="3356">
                  <c:v>42</c:v>
                </c:pt>
                <c:pt idx="3357">
                  <c:v>42</c:v>
                </c:pt>
                <c:pt idx="3358">
                  <c:v>42</c:v>
                </c:pt>
                <c:pt idx="3359">
                  <c:v>42</c:v>
                </c:pt>
                <c:pt idx="3360">
                  <c:v>42</c:v>
                </c:pt>
                <c:pt idx="3361">
                  <c:v>42</c:v>
                </c:pt>
                <c:pt idx="3362">
                  <c:v>42</c:v>
                </c:pt>
                <c:pt idx="3363">
                  <c:v>42</c:v>
                </c:pt>
                <c:pt idx="3364">
                  <c:v>42</c:v>
                </c:pt>
                <c:pt idx="3365">
                  <c:v>42</c:v>
                </c:pt>
                <c:pt idx="3366">
                  <c:v>42</c:v>
                </c:pt>
                <c:pt idx="3367">
                  <c:v>42</c:v>
                </c:pt>
                <c:pt idx="3368">
                  <c:v>42</c:v>
                </c:pt>
                <c:pt idx="3369">
                  <c:v>42</c:v>
                </c:pt>
                <c:pt idx="3370">
                  <c:v>42</c:v>
                </c:pt>
                <c:pt idx="3371">
                  <c:v>42</c:v>
                </c:pt>
                <c:pt idx="3372">
                  <c:v>42</c:v>
                </c:pt>
                <c:pt idx="3373">
                  <c:v>42</c:v>
                </c:pt>
                <c:pt idx="3374">
                  <c:v>42</c:v>
                </c:pt>
                <c:pt idx="3375">
                  <c:v>42</c:v>
                </c:pt>
                <c:pt idx="3376">
                  <c:v>42</c:v>
                </c:pt>
                <c:pt idx="3377">
                  <c:v>42</c:v>
                </c:pt>
                <c:pt idx="3378">
                  <c:v>42</c:v>
                </c:pt>
                <c:pt idx="3379">
                  <c:v>42</c:v>
                </c:pt>
                <c:pt idx="3380">
                  <c:v>42</c:v>
                </c:pt>
                <c:pt idx="3381">
                  <c:v>42</c:v>
                </c:pt>
                <c:pt idx="3382">
                  <c:v>42</c:v>
                </c:pt>
                <c:pt idx="3383">
                  <c:v>42</c:v>
                </c:pt>
                <c:pt idx="3384">
                  <c:v>42</c:v>
                </c:pt>
                <c:pt idx="3385">
                  <c:v>42</c:v>
                </c:pt>
                <c:pt idx="3386">
                  <c:v>42</c:v>
                </c:pt>
                <c:pt idx="3387">
                  <c:v>42</c:v>
                </c:pt>
                <c:pt idx="3388">
                  <c:v>42</c:v>
                </c:pt>
                <c:pt idx="3389">
                  <c:v>42</c:v>
                </c:pt>
                <c:pt idx="3390">
                  <c:v>42</c:v>
                </c:pt>
                <c:pt idx="3391">
                  <c:v>42</c:v>
                </c:pt>
                <c:pt idx="3392">
                  <c:v>42</c:v>
                </c:pt>
                <c:pt idx="3393">
                  <c:v>42</c:v>
                </c:pt>
                <c:pt idx="3394">
                  <c:v>42</c:v>
                </c:pt>
                <c:pt idx="3395">
                  <c:v>42</c:v>
                </c:pt>
                <c:pt idx="3396">
                  <c:v>42</c:v>
                </c:pt>
                <c:pt idx="3397">
                  <c:v>42</c:v>
                </c:pt>
                <c:pt idx="3398">
                  <c:v>42</c:v>
                </c:pt>
                <c:pt idx="3399">
                  <c:v>42</c:v>
                </c:pt>
                <c:pt idx="3400">
                  <c:v>42</c:v>
                </c:pt>
                <c:pt idx="3401">
                  <c:v>42</c:v>
                </c:pt>
                <c:pt idx="3402">
                  <c:v>42</c:v>
                </c:pt>
                <c:pt idx="3403">
                  <c:v>42</c:v>
                </c:pt>
                <c:pt idx="3404">
                  <c:v>42</c:v>
                </c:pt>
                <c:pt idx="3405">
                  <c:v>42</c:v>
                </c:pt>
                <c:pt idx="3406">
                  <c:v>42</c:v>
                </c:pt>
                <c:pt idx="3407">
                  <c:v>42</c:v>
                </c:pt>
                <c:pt idx="3408">
                  <c:v>42</c:v>
                </c:pt>
                <c:pt idx="3409">
                  <c:v>42</c:v>
                </c:pt>
                <c:pt idx="3410">
                  <c:v>42</c:v>
                </c:pt>
                <c:pt idx="3411">
                  <c:v>42</c:v>
                </c:pt>
                <c:pt idx="3412">
                  <c:v>42</c:v>
                </c:pt>
                <c:pt idx="3413">
                  <c:v>42</c:v>
                </c:pt>
                <c:pt idx="3414">
                  <c:v>42</c:v>
                </c:pt>
                <c:pt idx="3415">
                  <c:v>42</c:v>
                </c:pt>
                <c:pt idx="3416">
                  <c:v>42</c:v>
                </c:pt>
                <c:pt idx="3417">
                  <c:v>42</c:v>
                </c:pt>
                <c:pt idx="3418">
                  <c:v>42</c:v>
                </c:pt>
                <c:pt idx="3419">
                  <c:v>42</c:v>
                </c:pt>
                <c:pt idx="3420">
                  <c:v>42</c:v>
                </c:pt>
                <c:pt idx="3421">
                  <c:v>42</c:v>
                </c:pt>
                <c:pt idx="3422">
                  <c:v>42</c:v>
                </c:pt>
                <c:pt idx="3423">
                  <c:v>42</c:v>
                </c:pt>
                <c:pt idx="3424">
                  <c:v>42</c:v>
                </c:pt>
                <c:pt idx="3425">
                  <c:v>42</c:v>
                </c:pt>
                <c:pt idx="3426">
                  <c:v>42</c:v>
                </c:pt>
                <c:pt idx="3427">
                  <c:v>42</c:v>
                </c:pt>
                <c:pt idx="3428">
                  <c:v>42</c:v>
                </c:pt>
                <c:pt idx="3429">
                  <c:v>42</c:v>
                </c:pt>
                <c:pt idx="3430">
                  <c:v>42</c:v>
                </c:pt>
                <c:pt idx="3431">
                  <c:v>42</c:v>
                </c:pt>
                <c:pt idx="3432">
                  <c:v>42</c:v>
                </c:pt>
                <c:pt idx="3433">
                  <c:v>42</c:v>
                </c:pt>
                <c:pt idx="3434">
                  <c:v>42</c:v>
                </c:pt>
                <c:pt idx="3435">
                  <c:v>42</c:v>
                </c:pt>
                <c:pt idx="3436">
                  <c:v>42</c:v>
                </c:pt>
                <c:pt idx="3437">
                  <c:v>42</c:v>
                </c:pt>
                <c:pt idx="3438">
                  <c:v>42</c:v>
                </c:pt>
                <c:pt idx="3439">
                  <c:v>42</c:v>
                </c:pt>
                <c:pt idx="3440">
                  <c:v>42</c:v>
                </c:pt>
                <c:pt idx="3441">
                  <c:v>42</c:v>
                </c:pt>
                <c:pt idx="3442">
                  <c:v>42</c:v>
                </c:pt>
                <c:pt idx="3443">
                  <c:v>42</c:v>
                </c:pt>
                <c:pt idx="3444">
                  <c:v>42</c:v>
                </c:pt>
                <c:pt idx="3445">
                  <c:v>42</c:v>
                </c:pt>
                <c:pt idx="3446">
                  <c:v>42</c:v>
                </c:pt>
                <c:pt idx="3447">
                  <c:v>42</c:v>
                </c:pt>
                <c:pt idx="3448">
                  <c:v>42</c:v>
                </c:pt>
                <c:pt idx="3449">
                  <c:v>42</c:v>
                </c:pt>
                <c:pt idx="3450">
                  <c:v>42</c:v>
                </c:pt>
                <c:pt idx="3451">
                  <c:v>42</c:v>
                </c:pt>
                <c:pt idx="3452">
                  <c:v>42</c:v>
                </c:pt>
                <c:pt idx="3453">
                  <c:v>42</c:v>
                </c:pt>
                <c:pt idx="3454">
                  <c:v>42</c:v>
                </c:pt>
                <c:pt idx="3455">
                  <c:v>42</c:v>
                </c:pt>
                <c:pt idx="3456">
                  <c:v>42</c:v>
                </c:pt>
                <c:pt idx="3457">
                  <c:v>42</c:v>
                </c:pt>
                <c:pt idx="3458">
                  <c:v>42</c:v>
                </c:pt>
                <c:pt idx="3459">
                  <c:v>42</c:v>
                </c:pt>
                <c:pt idx="3460">
                  <c:v>42</c:v>
                </c:pt>
                <c:pt idx="3461">
                  <c:v>42</c:v>
                </c:pt>
                <c:pt idx="3462">
                  <c:v>42</c:v>
                </c:pt>
                <c:pt idx="3463">
                  <c:v>42</c:v>
                </c:pt>
                <c:pt idx="3464">
                  <c:v>42</c:v>
                </c:pt>
                <c:pt idx="3465">
                  <c:v>42</c:v>
                </c:pt>
                <c:pt idx="3466">
                  <c:v>42</c:v>
                </c:pt>
                <c:pt idx="3467">
                  <c:v>42</c:v>
                </c:pt>
                <c:pt idx="3468">
                  <c:v>42</c:v>
                </c:pt>
                <c:pt idx="3469">
                  <c:v>42</c:v>
                </c:pt>
                <c:pt idx="3470">
                  <c:v>42</c:v>
                </c:pt>
                <c:pt idx="3471">
                  <c:v>42</c:v>
                </c:pt>
                <c:pt idx="3472">
                  <c:v>42</c:v>
                </c:pt>
                <c:pt idx="3473">
                  <c:v>42</c:v>
                </c:pt>
                <c:pt idx="3474">
                  <c:v>42</c:v>
                </c:pt>
                <c:pt idx="3475">
                  <c:v>42</c:v>
                </c:pt>
                <c:pt idx="3476">
                  <c:v>42</c:v>
                </c:pt>
                <c:pt idx="3477">
                  <c:v>42</c:v>
                </c:pt>
                <c:pt idx="3478">
                  <c:v>42</c:v>
                </c:pt>
                <c:pt idx="3479">
                  <c:v>42</c:v>
                </c:pt>
                <c:pt idx="3480">
                  <c:v>42</c:v>
                </c:pt>
                <c:pt idx="3481">
                  <c:v>42</c:v>
                </c:pt>
                <c:pt idx="3482">
                  <c:v>42</c:v>
                </c:pt>
                <c:pt idx="3483">
                  <c:v>42</c:v>
                </c:pt>
                <c:pt idx="3484">
                  <c:v>42</c:v>
                </c:pt>
                <c:pt idx="3485">
                  <c:v>42</c:v>
                </c:pt>
                <c:pt idx="3486">
                  <c:v>42</c:v>
                </c:pt>
                <c:pt idx="3487">
                  <c:v>42</c:v>
                </c:pt>
                <c:pt idx="3488">
                  <c:v>42</c:v>
                </c:pt>
                <c:pt idx="3489">
                  <c:v>42</c:v>
                </c:pt>
                <c:pt idx="3490">
                  <c:v>42</c:v>
                </c:pt>
                <c:pt idx="3491">
                  <c:v>42</c:v>
                </c:pt>
                <c:pt idx="3492">
                  <c:v>42</c:v>
                </c:pt>
                <c:pt idx="3493">
                  <c:v>42</c:v>
                </c:pt>
                <c:pt idx="3494">
                  <c:v>42</c:v>
                </c:pt>
                <c:pt idx="3495">
                  <c:v>42</c:v>
                </c:pt>
                <c:pt idx="3496">
                  <c:v>42</c:v>
                </c:pt>
                <c:pt idx="3497">
                  <c:v>42</c:v>
                </c:pt>
                <c:pt idx="3498">
                  <c:v>42</c:v>
                </c:pt>
                <c:pt idx="3499">
                  <c:v>42</c:v>
                </c:pt>
                <c:pt idx="3500">
                  <c:v>42</c:v>
                </c:pt>
                <c:pt idx="3501">
                  <c:v>42</c:v>
                </c:pt>
                <c:pt idx="3502">
                  <c:v>42</c:v>
                </c:pt>
                <c:pt idx="3503">
                  <c:v>42</c:v>
                </c:pt>
                <c:pt idx="3504">
                  <c:v>42</c:v>
                </c:pt>
                <c:pt idx="3505">
                  <c:v>42</c:v>
                </c:pt>
                <c:pt idx="3506">
                  <c:v>42</c:v>
                </c:pt>
                <c:pt idx="3507">
                  <c:v>42</c:v>
                </c:pt>
                <c:pt idx="3508">
                  <c:v>42</c:v>
                </c:pt>
                <c:pt idx="3509">
                  <c:v>42</c:v>
                </c:pt>
                <c:pt idx="3510">
                  <c:v>42</c:v>
                </c:pt>
                <c:pt idx="3511">
                  <c:v>42</c:v>
                </c:pt>
                <c:pt idx="3512">
                  <c:v>42</c:v>
                </c:pt>
                <c:pt idx="3513">
                  <c:v>42</c:v>
                </c:pt>
                <c:pt idx="3514">
                  <c:v>42</c:v>
                </c:pt>
                <c:pt idx="3515">
                  <c:v>42</c:v>
                </c:pt>
                <c:pt idx="3516">
                  <c:v>42</c:v>
                </c:pt>
                <c:pt idx="3517">
                  <c:v>42</c:v>
                </c:pt>
                <c:pt idx="3518">
                  <c:v>42</c:v>
                </c:pt>
                <c:pt idx="3519">
                  <c:v>42</c:v>
                </c:pt>
                <c:pt idx="3520">
                  <c:v>42</c:v>
                </c:pt>
                <c:pt idx="3521">
                  <c:v>42</c:v>
                </c:pt>
                <c:pt idx="3522">
                  <c:v>42</c:v>
                </c:pt>
                <c:pt idx="3523">
                  <c:v>42</c:v>
                </c:pt>
                <c:pt idx="3524">
                  <c:v>42</c:v>
                </c:pt>
                <c:pt idx="3525">
                  <c:v>42</c:v>
                </c:pt>
                <c:pt idx="3526">
                  <c:v>42</c:v>
                </c:pt>
                <c:pt idx="3527">
                  <c:v>42</c:v>
                </c:pt>
                <c:pt idx="3528">
                  <c:v>42</c:v>
                </c:pt>
                <c:pt idx="3529">
                  <c:v>42</c:v>
                </c:pt>
                <c:pt idx="3530">
                  <c:v>42</c:v>
                </c:pt>
                <c:pt idx="3531">
                  <c:v>42</c:v>
                </c:pt>
                <c:pt idx="3532">
                  <c:v>42</c:v>
                </c:pt>
                <c:pt idx="3533">
                  <c:v>42</c:v>
                </c:pt>
                <c:pt idx="3534">
                  <c:v>42</c:v>
                </c:pt>
                <c:pt idx="3535">
                  <c:v>42</c:v>
                </c:pt>
                <c:pt idx="3536">
                  <c:v>42</c:v>
                </c:pt>
                <c:pt idx="3537">
                  <c:v>42</c:v>
                </c:pt>
                <c:pt idx="3538">
                  <c:v>42</c:v>
                </c:pt>
                <c:pt idx="3539">
                  <c:v>42</c:v>
                </c:pt>
                <c:pt idx="3540">
                  <c:v>42</c:v>
                </c:pt>
                <c:pt idx="3541">
                  <c:v>42</c:v>
                </c:pt>
                <c:pt idx="3542">
                  <c:v>42</c:v>
                </c:pt>
                <c:pt idx="3543">
                  <c:v>42</c:v>
                </c:pt>
                <c:pt idx="3544">
                  <c:v>42</c:v>
                </c:pt>
                <c:pt idx="3545">
                  <c:v>42</c:v>
                </c:pt>
                <c:pt idx="3546">
                  <c:v>42</c:v>
                </c:pt>
                <c:pt idx="3547">
                  <c:v>42</c:v>
                </c:pt>
                <c:pt idx="3548">
                  <c:v>42</c:v>
                </c:pt>
                <c:pt idx="3549">
                  <c:v>42</c:v>
                </c:pt>
                <c:pt idx="3550">
                  <c:v>42</c:v>
                </c:pt>
                <c:pt idx="3551">
                  <c:v>42</c:v>
                </c:pt>
                <c:pt idx="3552">
                  <c:v>42</c:v>
                </c:pt>
                <c:pt idx="3553">
                  <c:v>42</c:v>
                </c:pt>
                <c:pt idx="3554">
                  <c:v>42</c:v>
                </c:pt>
                <c:pt idx="3555">
                  <c:v>42</c:v>
                </c:pt>
                <c:pt idx="3556">
                  <c:v>42</c:v>
                </c:pt>
                <c:pt idx="3557">
                  <c:v>42</c:v>
                </c:pt>
                <c:pt idx="3558">
                  <c:v>42</c:v>
                </c:pt>
                <c:pt idx="3559">
                  <c:v>42</c:v>
                </c:pt>
                <c:pt idx="3560">
                  <c:v>42</c:v>
                </c:pt>
                <c:pt idx="3561">
                  <c:v>42</c:v>
                </c:pt>
                <c:pt idx="3562">
                  <c:v>42</c:v>
                </c:pt>
                <c:pt idx="3563">
                  <c:v>42</c:v>
                </c:pt>
                <c:pt idx="3564">
                  <c:v>42</c:v>
                </c:pt>
                <c:pt idx="3565">
                  <c:v>42</c:v>
                </c:pt>
                <c:pt idx="3566">
                  <c:v>42</c:v>
                </c:pt>
                <c:pt idx="3567">
                  <c:v>42</c:v>
                </c:pt>
                <c:pt idx="3568">
                  <c:v>42</c:v>
                </c:pt>
                <c:pt idx="3569">
                  <c:v>42</c:v>
                </c:pt>
                <c:pt idx="3570">
                  <c:v>42</c:v>
                </c:pt>
                <c:pt idx="3571">
                  <c:v>42</c:v>
                </c:pt>
                <c:pt idx="3572">
                  <c:v>42</c:v>
                </c:pt>
                <c:pt idx="3573">
                  <c:v>42</c:v>
                </c:pt>
                <c:pt idx="3574">
                  <c:v>42</c:v>
                </c:pt>
                <c:pt idx="3575">
                  <c:v>42</c:v>
                </c:pt>
                <c:pt idx="3576">
                  <c:v>42</c:v>
                </c:pt>
                <c:pt idx="3577">
                  <c:v>42</c:v>
                </c:pt>
                <c:pt idx="3578">
                  <c:v>42</c:v>
                </c:pt>
                <c:pt idx="3579">
                  <c:v>42</c:v>
                </c:pt>
                <c:pt idx="3580">
                  <c:v>42</c:v>
                </c:pt>
                <c:pt idx="3581">
                  <c:v>42</c:v>
                </c:pt>
                <c:pt idx="3582">
                  <c:v>42</c:v>
                </c:pt>
                <c:pt idx="3583">
                  <c:v>42</c:v>
                </c:pt>
                <c:pt idx="3584">
                  <c:v>42</c:v>
                </c:pt>
                <c:pt idx="3585">
                  <c:v>42</c:v>
                </c:pt>
                <c:pt idx="3586">
                  <c:v>42</c:v>
                </c:pt>
                <c:pt idx="3587">
                  <c:v>42</c:v>
                </c:pt>
                <c:pt idx="3588">
                  <c:v>42</c:v>
                </c:pt>
                <c:pt idx="3589">
                  <c:v>42</c:v>
                </c:pt>
                <c:pt idx="3590">
                  <c:v>42</c:v>
                </c:pt>
                <c:pt idx="3591">
                  <c:v>42</c:v>
                </c:pt>
                <c:pt idx="3592">
                  <c:v>42</c:v>
                </c:pt>
                <c:pt idx="3593">
                  <c:v>42</c:v>
                </c:pt>
                <c:pt idx="3594">
                  <c:v>42</c:v>
                </c:pt>
                <c:pt idx="3595">
                  <c:v>42</c:v>
                </c:pt>
                <c:pt idx="3596">
                  <c:v>42</c:v>
                </c:pt>
                <c:pt idx="3597">
                  <c:v>42</c:v>
                </c:pt>
                <c:pt idx="3598">
                  <c:v>42</c:v>
                </c:pt>
                <c:pt idx="3599">
                  <c:v>42</c:v>
                </c:pt>
                <c:pt idx="3600">
                  <c:v>42</c:v>
                </c:pt>
                <c:pt idx="3601">
                  <c:v>42</c:v>
                </c:pt>
                <c:pt idx="3602">
                  <c:v>42</c:v>
                </c:pt>
                <c:pt idx="3603">
                  <c:v>42</c:v>
                </c:pt>
                <c:pt idx="3604">
                  <c:v>42</c:v>
                </c:pt>
                <c:pt idx="3605">
                  <c:v>42</c:v>
                </c:pt>
                <c:pt idx="3606">
                  <c:v>42</c:v>
                </c:pt>
                <c:pt idx="3607">
                  <c:v>42</c:v>
                </c:pt>
                <c:pt idx="3608">
                  <c:v>42</c:v>
                </c:pt>
                <c:pt idx="3609">
                  <c:v>42</c:v>
                </c:pt>
                <c:pt idx="3610">
                  <c:v>42</c:v>
                </c:pt>
                <c:pt idx="3611">
                  <c:v>42</c:v>
                </c:pt>
                <c:pt idx="3612">
                  <c:v>42</c:v>
                </c:pt>
                <c:pt idx="3613">
                  <c:v>42</c:v>
                </c:pt>
                <c:pt idx="3614">
                  <c:v>42</c:v>
                </c:pt>
                <c:pt idx="3615">
                  <c:v>42</c:v>
                </c:pt>
                <c:pt idx="3616">
                  <c:v>42</c:v>
                </c:pt>
                <c:pt idx="3617">
                  <c:v>42</c:v>
                </c:pt>
                <c:pt idx="3618">
                  <c:v>42</c:v>
                </c:pt>
                <c:pt idx="3619">
                  <c:v>42</c:v>
                </c:pt>
                <c:pt idx="3620">
                  <c:v>42</c:v>
                </c:pt>
                <c:pt idx="3621">
                  <c:v>42</c:v>
                </c:pt>
                <c:pt idx="3622">
                  <c:v>42</c:v>
                </c:pt>
                <c:pt idx="3623">
                  <c:v>42</c:v>
                </c:pt>
                <c:pt idx="3624">
                  <c:v>42</c:v>
                </c:pt>
                <c:pt idx="3625">
                  <c:v>42</c:v>
                </c:pt>
                <c:pt idx="3626">
                  <c:v>42</c:v>
                </c:pt>
                <c:pt idx="3627">
                  <c:v>42</c:v>
                </c:pt>
                <c:pt idx="3628">
                  <c:v>42</c:v>
                </c:pt>
                <c:pt idx="3629">
                  <c:v>42</c:v>
                </c:pt>
                <c:pt idx="3630">
                  <c:v>42</c:v>
                </c:pt>
                <c:pt idx="3631">
                  <c:v>42</c:v>
                </c:pt>
                <c:pt idx="3632">
                  <c:v>42</c:v>
                </c:pt>
                <c:pt idx="3633">
                  <c:v>42</c:v>
                </c:pt>
                <c:pt idx="3634">
                  <c:v>42</c:v>
                </c:pt>
                <c:pt idx="3635">
                  <c:v>42</c:v>
                </c:pt>
                <c:pt idx="3636">
                  <c:v>42</c:v>
                </c:pt>
                <c:pt idx="3637">
                  <c:v>42</c:v>
                </c:pt>
                <c:pt idx="3638">
                  <c:v>42</c:v>
                </c:pt>
                <c:pt idx="3639">
                  <c:v>42</c:v>
                </c:pt>
                <c:pt idx="3640">
                  <c:v>42</c:v>
                </c:pt>
                <c:pt idx="3641">
                  <c:v>42</c:v>
                </c:pt>
                <c:pt idx="3642">
                  <c:v>42</c:v>
                </c:pt>
                <c:pt idx="3643">
                  <c:v>42</c:v>
                </c:pt>
                <c:pt idx="3644">
                  <c:v>42</c:v>
                </c:pt>
                <c:pt idx="3645">
                  <c:v>42</c:v>
                </c:pt>
                <c:pt idx="3646">
                  <c:v>42</c:v>
                </c:pt>
                <c:pt idx="3647">
                  <c:v>42</c:v>
                </c:pt>
                <c:pt idx="3648">
                  <c:v>42</c:v>
                </c:pt>
                <c:pt idx="3649">
                  <c:v>42</c:v>
                </c:pt>
                <c:pt idx="3650">
                  <c:v>42</c:v>
                </c:pt>
                <c:pt idx="3651">
                  <c:v>42</c:v>
                </c:pt>
                <c:pt idx="3652">
                  <c:v>42</c:v>
                </c:pt>
                <c:pt idx="3653">
                  <c:v>42</c:v>
                </c:pt>
                <c:pt idx="3654">
                  <c:v>42</c:v>
                </c:pt>
                <c:pt idx="3655">
                  <c:v>42</c:v>
                </c:pt>
                <c:pt idx="3656">
                  <c:v>42</c:v>
                </c:pt>
                <c:pt idx="3657">
                  <c:v>42</c:v>
                </c:pt>
                <c:pt idx="3658">
                  <c:v>42</c:v>
                </c:pt>
                <c:pt idx="3659">
                  <c:v>42</c:v>
                </c:pt>
                <c:pt idx="3660">
                  <c:v>42</c:v>
                </c:pt>
                <c:pt idx="3661">
                  <c:v>42</c:v>
                </c:pt>
                <c:pt idx="3662">
                  <c:v>42</c:v>
                </c:pt>
                <c:pt idx="3663">
                  <c:v>42</c:v>
                </c:pt>
                <c:pt idx="3664">
                  <c:v>42</c:v>
                </c:pt>
                <c:pt idx="3665">
                  <c:v>42</c:v>
                </c:pt>
                <c:pt idx="3666">
                  <c:v>42</c:v>
                </c:pt>
                <c:pt idx="3667">
                  <c:v>42</c:v>
                </c:pt>
                <c:pt idx="3668">
                  <c:v>42</c:v>
                </c:pt>
                <c:pt idx="3669">
                  <c:v>42</c:v>
                </c:pt>
                <c:pt idx="3670">
                  <c:v>42</c:v>
                </c:pt>
                <c:pt idx="3671">
                  <c:v>42</c:v>
                </c:pt>
                <c:pt idx="3672">
                  <c:v>42</c:v>
                </c:pt>
                <c:pt idx="3673">
                  <c:v>42</c:v>
                </c:pt>
                <c:pt idx="3674">
                  <c:v>42</c:v>
                </c:pt>
                <c:pt idx="3675">
                  <c:v>42</c:v>
                </c:pt>
                <c:pt idx="3676">
                  <c:v>42</c:v>
                </c:pt>
                <c:pt idx="3677">
                  <c:v>42</c:v>
                </c:pt>
                <c:pt idx="3678">
                  <c:v>42</c:v>
                </c:pt>
                <c:pt idx="3679">
                  <c:v>42</c:v>
                </c:pt>
                <c:pt idx="3680">
                  <c:v>42</c:v>
                </c:pt>
                <c:pt idx="3681">
                  <c:v>42</c:v>
                </c:pt>
                <c:pt idx="3682">
                  <c:v>42</c:v>
                </c:pt>
                <c:pt idx="3683">
                  <c:v>42</c:v>
                </c:pt>
                <c:pt idx="3684">
                  <c:v>42</c:v>
                </c:pt>
                <c:pt idx="3685">
                  <c:v>42</c:v>
                </c:pt>
                <c:pt idx="3686">
                  <c:v>42</c:v>
                </c:pt>
                <c:pt idx="3687">
                  <c:v>42</c:v>
                </c:pt>
                <c:pt idx="3688">
                  <c:v>42</c:v>
                </c:pt>
                <c:pt idx="3689">
                  <c:v>42</c:v>
                </c:pt>
                <c:pt idx="3690">
                  <c:v>42</c:v>
                </c:pt>
                <c:pt idx="3691">
                  <c:v>42</c:v>
                </c:pt>
                <c:pt idx="3692">
                  <c:v>42</c:v>
                </c:pt>
                <c:pt idx="3693">
                  <c:v>42</c:v>
                </c:pt>
                <c:pt idx="3694">
                  <c:v>42</c:v>
                </c:pt>
                <c:pt idx="3695">
                  <c:v>42</c:v>
                </c:pt>
                <c:pt idx="3696">
                  <c:v>42</c:v>
                </c:pt>
                <c:pt idx="3697">
                  <c:v>42</c:v>
                </c:pt>
                <c:pt idx="3698">
                  <c:v>42</c:v>
                </c:pt>
                <c:pt idx="3699">
                  <c:v>42</c:v>
                </c:pt>
                <c:pt idx="3700">
                  <c:v>42</c:v>
                </c:pt>
                <c:pt idx="3701">
                  <c:v>42</c:v>
                </c:pt>
                <c:pt idx="3702">
                  <c:v>42</c:v>
                </c:pt>
                <c:pt idx="3703">
                  <c:v>42</c:v>
                </c:pt>
                <c:pt idx="3704">
                  <c:v>42</c:v>
                </c:pt>
                <c:pt idx="3705">
                  <c:v>42</c:v>
                </c:pt>
                <c:pt idx="3706">
                  <c:v>42</c:v>
                </c:pt>
                <c:pt idx="3707">
                  <c:v>42</c:v>
                </c:pt>
                <c:pt idx="3708">
                  <c:v>42</c:v>
                </c:pt>
                <c:pt idx="3709">
                  <c:v>42</c:v>
                </c:pt>
                <c:pt idx="3710">
                  <c:v>42</c:v>
                </c:pt>
                <c:pt idx="3711">
                  <c:v>42</c:v>
                </c:pt>
                <c:pt idx="3712">
                  <c:v>42</c:v>
                </c:pt>
                <c:pt idx="3713">
                  <c:v>42</c:v>
                </c:pt>
                <c:pt idx="3714">
                  <c:v>42</c:v>
                </c:pt>
                <c:pt idx="3715">
                  <c:v>42</c:v>
                </c:pt>
                <c:pt idx="3716">
                  <c:v>42</c:v>
                </c:pt>
                <c:pt idx="3717">
                  <c:v>42</c:v>
                </c:pt>
                <c:pt idx="3718">
                  <c:v>42</c:v>
                </c:pt>
                <c:pt idx="3719">
                  <c:v>42</c:v>
                </c:pt>
                <c:pt idx="3720">
                  <c:v>42</c:v>
                </c:pt>
                <c:pt idx="3721">
                  <c:v>42</c:v>
                </c:pt>
                <c:pt idx="3722">
                  <c:v>42</c:v>
                </c:pt>
                <c:pt idx="3723">
                  <c:v>42</c:v>
                </c:pt>
                <c:pt idx="3724">
                  <c:v>42</c:v>
                </c:pt>
                <c:pt idx="3725">
                  <c:v>42</c:v>
                </c:pt>
                <c:pt idx="3726">
                  <c:v>42</c:v>
                </c:pt>
                <c:pt idx="3727">
                  <c:v>42</c:v>
                </c:pt>
                <c:pt idx="3728">
                  <c:v>42</c:v>
                </c:pt>
                <c:pt idx="3729">
                  <c:v>42</c:v>
                </c:pt>
                <c:pt idx="3730">
                  <c:v>42</c:v>
                </c:pt>
                <c:pt idx="3731">
                  <c:v>42</c:v>
                </c:pt>
                <c:pt idx="3732">
                  <c:v>42</c:v>
                </c:pt>
                <c:pt idx="3733">
                  <c:v>42</c:v>
                </c:pt>
                <c:pt idx="3734">
                  <c:v>42</c:v>
                </c:pt>
                <c:pt idx="3735">
                  <c:v>42</c:v>
                </c:pt>
                <c:pt idx="3736">
                  <c:v>42</c:v>
                </c:pt>
                <c:pt idx="3737">
                  <c:v>42</c:v>
                </c:pt>
                <c:pt idx="3738">
                  <c:v>42</c:v>
                </c:pt>
                <c:pt idx="3739">
                  <c:v>42</c:v>
                </c:pt>
                <c:pt idx="3740">
                  <c:v>42</c:v>
                </c:pt>
                <c:pt idx="3741">
                  <c:v>42</c:v>
                </c:pt>
                <c:pt idx="3742">
                  <c:v>42</c:v>
                </c:pt>
                <c:pt idx="3743">
                  <c:v>42</c:v>
                </c:pt>
                <c:pt idx="3744">
                  <c:v>42</c:v>
                </c:pt>
                <c:pt idx="3745">
                  <c:v>42</c:v>
                </c:pt>
                <c:pt idx="3746">
                  <c:v>42</c:v>
                </c:pt>
                <c:pt idx="3747">
                  <c:v>42</c:v>
                </c:pt>
                <c:pt idx="3748">
                  <c:v>42</c:v>
                </c:pt>
                <c:pt idx="3749">
                  <c:v>42</c:v>
                </c:pt>
                <c:pt idx="3750">
                  <c:v>42</c:v>
                </c:pt>
                <c:pt idx="3751">
                  <c:v>42</c:v>
                </c:pt>
                <c:pt idx="3752">
                  <c:v>42</c:v>
                </c:pt>
                <c:pt idx="3753">
                  <c:v>42</c:v>
                </c:pt>
                <c:pt idx="3754">
                  <c:v>42</c:v>
                </c:pt>
                <c:pt idx="3755">
                  <c:v>42</c:v>
                </c:pt>
                <c:pt idx="3756">
                  <c:v>42</c:v>
                </c:pt>
                <c:pt idx="3757">
                  <c:v>42</c:v>
                </c:pt>
                <c:pt idx="3758">
                  <c:v>42</c:v>
                </c:pt>
                <c:pt idx="3759">
                  <c:v>42</c:v>
                </c:pt>
                <c:pt idx="3760">
                  <c:v>42</c:v>
                </c:pt>
                <c:pt idx="3761">
                  <c:v>42</c:v>
                </c:pt>
                <c:pt idx="3762">
                  <c:v>42</c:v>
                </c:pt>
                <c:pt idx="3763">
                  <c:v>42</c:v>
                </c:pt>
                <c:pt idx="3764">
                  <c:v>42</c:v>
                </c:pt>
                <c:pt idx="3765">
                  <c:v>42</c:v>
                </c:pt>
                <c:pt idx="3766">
                  <c:v>42</c:v>
                </c:pt>
                <c:pt idx="3767">
                  <c:v>42</c:v>
                </c:pt>
                <c:pt idx="3768">
                  <c:v>42</c:v>
                </c:pt>
                <c:pt idx="3769">
                  <c:v>42</c:v>
                </c:pt>
                <c:pt idx="3770">
                  <c:v>42</c:v>
                </c:pt>
                <c:pt idx="3771">
                  <c:v>42</c:v>
                </c:pt>
                <c:pt idx="3772">
                  <c:v>42</c:v>
                </c:pt>
                <c:pt idx="3773">
                  <c:v>42</c:v>
                </c:pt>
                <c:pt idx="3774">
                  <c:v>42</c:v>
                </c:pt>
                <c:pt idx="3775">
                  <c:v>42</c:v>
                </c:pt>
                <c:pt idx="3776">
                  <c:v>42</c:v>
                </c:pt>
                <c:pt idx="3777">
                  <c:v>42</c:v>
                </c:pt>
                <c:pt idx="3778">
                  <c:v>42</c:v>
                </c:pt>
                <c:pt idx="3779">
                  <c:v>42</c:v>
                </c:pt>
                <c:pt idx="3780">
                  <c:v>42</c:v>
                </c:pt>
                <c:pt idx="3781">
                  <c:v>42</c:v>
                </c:pt>
                <c:pt idx="3782">
                  <c:v>42</c:v>
                </c:pt>
                <c:pt idx="3783">
                  <c:v>42</c:v>
                </c:pt>
                <c:pt idx="3784">
                  <c:v>42</c:v>
                </c:pt>
                <c:pt idx="3785">
                  <c:v>42</c:v>
                </c:pt>
                <c:pt idx="3786">
                  <c:v>42</c:v>
                </c:pt>
                <c:pt idx="3787">
                  <c:v>42</c:v>
                </c:pt>
                <c:pt idx="3788">
                  <c:v>42</c:v>
                </c:pt>
                <c:pt idx="3789">
                  <c:v>42</c:v>
                </c:pt>
                <c:pt idx="3790">
                  <c:v>42</c:v>
                </c:pt>
                <c:pt idx="3791">
                  <c:v>42</c:v>
                </c:pt>
                <c:pt idx="3792">
                  <c:v>42</c:v>
                </c:pt>
                <c:pt idx="3793">
                  <c:v>42</c:v>
                </c:pt>
                <c:pt idx="3794">
                  <c:v>42</c:v>
                </c:pt>
                <c:pt idx="3795">
                  <c:v>42</c:v>
                </c:pt>
                <c:pt idx="3796">
                  <c:v>42</c:v>
                </c:pt>
                <c:pt idx="3797">
                  <c:v>42</c:v>
                </c:pt>
                <c:pt idx="3798">
                  <c:v>42</c:v>
                </c:pt>
                <c:pt idx="3799">
                  <c:v>42</c:v>
                </c:pt>
                <c:pt idx="3800">
                  <c:v>42</c:v>
                </c:pt>
                <c:pt idx="3801">
                  <c:v>42</c:v>
                </c:pt>
                <c:pt idx="3802">
                  <c:v>42</c:v>
                </c:pt>
                <c:pt idx="3803">
                  <c:v>42</c:v>
                </c:pt>
                <c:pt idx="3804">
                  <c:v>42</c:v>
                </c:pt>
                <c:pt idx="3805">
                  <c:v>42</c:v>
                </c:pt>
                <c:pt idx="3806">
                  <c:v>42</c:v>
                </c:pt>
                <c:pt idx="3807">
                  <c:v>42</c:v>
                </c:pt>
                <c:pt idx="3808">
                  <c:v>42</c:v>
                </c:pt>
                <c:pt idx="3809">
                  <c:v>42</c:v>
                </c:pt>
                <c:pt idx="3810">
                  <c:v>42</c:v>
                </c:pt>
                <c:pt idx="3811">
                  <c:v>42</c:v>
                </c:pt>
                <c:pt idx="3812">
                  <c:v>42</c:v>
                </c:pt>
                <c:pt idx="3813">
                  <c:v>42</c:v>
                </c:pt>
                <c:pt idx="3814">
                  <c:v>42</c:v>
                </c:pt>
                <c:pt idx="3815">
                  <c:v>42</c:v>
                </c:pt>
                <c:pt idx="3816">
                  <c:v>42</c:v>
                </c:pt>
                <c:pt idx="3817">
                  <c:v>42</c:v>
                </c:pt>
                <c:pt idx="3818">
                  <c:v>42</c:v>
                </c:pt>
                <c:pt idx="3819">
                  <c:v>42</c:v>
                </c:pt>
                <c:pt idx="3820">
                  <c:v>42</c:v>
                </c:pt>
                <c:pt idx="3821">
                  <c:v>42</c:v>
                </c:pt>
                <c:pt idx="3822">
                  <c:v>42</c:v>
                </c:pt>
                <c:pt idx="3823">
                  <c:v>42</c:v>
                </c:pt>
                <c:pt idx="3824">
                  <c:v>42</c:v>
                </c:pt>
                <c:pt idx="3825">
                  <c:v>42</c:v>
                </c:pt>
                <c:pt idx="3826">
                  <c:v>42</c:v>
                </c:pt>
                <c:pt idx="3827">
                  <c:v>42</c:v>
                </c:pt>
                <c:pt idx="3828">
                  <c:v>42</c:v>
                </c:pt>
                <c:pt idx="3829">
                  <c:v>42</c:v>
                </c:pt>
                <c:pt idx="3830">
                  <c:v>42</c:v>
                </c:pt>
                <c:pt idx="3831">
                  <c:v>42</c:v>
                </c:pt>
                <c:pt idx="3832">
                  <c:v>42</c:v>
                </c:pt>
                <c:pt idx="3833">
                  <c:v>42</c:v>
                </c:pt>
                <c:pt idx="3834">
                  <c:v>42</c:v>
                </c:pt>
                <c:pt idx="3835">
                  <c:v>42</c:v>
                </c:pt>
                <c:pt idx="3836">
                  <c:v>42</c:v>
                </c:pt>
                <c:pt idx="3837">
                  <c:v>42</c:v>
                </c:pt>
                <c:pt idx="3838">
                  <c:v>42</c:v>
                </c:pt>
                <c:pt idx="3839">
                  <c:v>42</c:v>
                </c:pt>
                <c:pt idx="3840">
                  <c:v>42</c:v>
                </c:pt>
                <c:pt idx="3841">
                  <c:v>42</c:v>
                </c:pt>
                <c:pt idx="3842">
                  <c:v>42</c:v>
                </c:pt>
                <c:pt idx="3843">
                  <c:v>42</c:v>
                </c:pt>
                <c:pt idx="3844">
                  <c:v>42</c:v>
                </c:pt>
                <c:pt idx="3845">
                  <c:v>42</c:v>
                </c:pt>
                <c:pt idx="3846">
                  <c:v>42</c:v>
                </c:pt>
                <c:pt idx="3847">
                  <c:v>42</c:v>
                </c:pt>
                <c:pt idx="3848">
                  <c:v>42</c:v>
                </c:pt>
                <c:pt idx="3849">
                  <c:v>42</c:v>
                </c:pt>
                <c:pt idx="3850">
                  <c:v>42</c:v>
                </c:pt>
                <c:pt idx="3851">
                  <c:v>42</c:v>
                </c:pt>
                <c:pt idx="3852">
                  <c:v>42</c:v>
                </c:pt>
                <c:pt idx="3853">
                  <c:v>42</c:v>
                </c:pt>
                <c:pt idx="3854">
                  <c:v>42</c:v>
                </c:pt>
                <c:pt idx="3855">
                  <c:v>42</c:v>
                </c:pt>
                <c:pt idx="3856">
                  <c:v>42</c:v>
                </c:pt>
                <c:pt idx="3857">
                  <c:v>42</c:v>
                </c:pt>
                <c:pt idx="3858">
                  <c:v>42</c:v>
                </c:pt>
                <c:pt idx="3859">
                  <c:v>42</c:v>
                </c:pt>
                <c:pt idx="3860">
                  <c:v>42</c:v>
                </c:pt>
                <c:pt idx="3861">
                  <c:v>42</c:v>
                </c:pt>
                <c:pt idx="3862">
                  <c:v>42</c:v>
                </c:pt>
                <c:pt idx="3863">
                  <c:v>42</c:v>
                </c:pt>
                <c:pt idx="3864">
                  <c:v>42</c:v>
                </c:pt>
                <c:pt idx="3865">
                  <c:v>42</c:v>
                </c:pt>
                <c:pt idx="3866">
                  <c:v>42</c:v>
                </c:pt>
                <c:pt idx="3867">
                  <c:v>42</c:v>
                </c:pt>
                <c:pt idx="3868">
                  <c:v>42</c:v>
                </c:pt>
                <c:pt idx="3869">
                  <c:v>42</c:v>
                </c:pt>
                <c:pt idx="3870">
                  <c:v>42</c:v>
                </c:pt>
                <c:pt idx="3871">
                  <c:v>42</c:v>
                </c:pt>
                <c:pt idx="3872">
                  <c:v>42</c:v>
                </c:pt>
                <c:pt idx="3873">
                  <c:v>42</c:v>
                </c:pt>
                <c:pt idx="3874">
                  <c:v>42</c:v>
                </c:pt>
                <c:pt idx="3875">
                  <c:v>42</c:v>
                </c:pt>
                <c:pt idx="3876">
                  <c:v>42</c:v>
                </c:pt>
                <c:pt idx="3877">
                  <c:v>42</c:v>
                </c:pt>
                <c:pt idx="3878">
                  <c:v>42</c:v>
                </c:pt>
                <c:pt idx="3879">
                  <c:v>42</c:v>
                </c:pt>
                <c:pt idx="3880">
                  <c:v>42</c:v>
                </c:pt>
                <c:pt idx="3881">
                  <c:v>42</c:v>
                </c:pt>
                <c:pt idx="3882">
                  <c:v>42</c:v>
                </c:pt>
                <c:pt idx="3883">
                  <c:v>42</c:v>
                </c:pt>
                <c:pt idx="3884">
                  <c:v>42</c:v>
                </c:pt>
                <c:pt idx="3885">
                  <c:v>42</c:v>
                </c:pt>
                <c:pt idx="3886">
                  <c:v>42</c:v>
                </c:pt>
                <c:pt idx="3887">
                  <c:v>42</c:v>
                </c:pt>
                <c:pt idx="3888">
                  <c:v>42</c:v>
                </c:pt>
                <c:pt idx="3889">
                  <c:v>42</c:v>
                </c:pt>
                <c:pt idx="3890">
                  <c:v>42</c:v>
                </c:pt>
                <c:pt idx="3891">
                  <c:v>42</c:v>
                </c:pt>
                <c:pt idx="3892">
                  <c:v>42</c:v>
                </c:pt>
                <c:pt idx="3893">
                  <c:v>42</c:v>
                </c:pt>
                <c:pt idx="3894">
                  <c:v>42</c:v>
                </c:pt>
                <c:pt idx="3895">
                  <c:v>42</c:v>
                </c:pt>
                <c:pt idx="3896">
                  <c:v>42</c:v>
                </c:pt>
                <c:pt idx="3897">
                  <c:v>42</c:v>
                </c:pt>
                <c:pt idx="3898">
                  <c:v>42</c:v>
                </c:pt>
                <c:pt idx="3899">
                  <c:v>42</c:v>
                </c:pt>
                <c:pt idx="3900">
                  <c:v>42</c:v>
                </c:pt>
                <c:pt idx="3901">
                  <c:v>42</c:v>
                </c:pt>
                <c:pt idx="3902">
                  <c:v>42</c:v>
                </c:pt>
                <c:pt idx="3903">
                  <c:v>42</c:v>
                </c:pt>
                <c:pt idx="3904">
                  <c:v>42</c:v>
                </c:pt>
                <c:pt idx="3905">
                  <c:v>42</c:v>
                </c:pt>
                <c:pt idx="3906">
                  <c:v>42</c:v>
                </c:pt>
                <c:pt idx="3907">
                  <c:v>42</c:v>
                </c:pt>
                <c:pt idx="3908">
                  <c:v>42</c:v>
                </c:pt>
                <c:pt idx="3909">
                  <c:v>42</c:v>
                </c:pt>
                <c:pt idx="3910">
                  <c:v>42</c:v>
                </c:pt>
                <c:pt idx="3911">
                  <c:v>42</c:v>
                </c:pt>
                <c:pt idx="3912">
                  <c:v>42</c:v>
                </c:pt>
                <c:pt idx="3913">
                  <c:v>42</c:v>
                </c:pt>
                <c:pt idx="3914">
                  <c:v>42</c:v>
                </c:pt>
                <c:pt idx="3915">
                  <c:v>42</c:v>
                </c:pt>
                <c:pt idx="3916">
                  <c:v>42</c:v>
                </c:pt>
                <c:pt idx="3917">
                  <c:v>42</c:v>
                </c:pt>
                <c:pt idx="3918">
                  <c:v>42</c:v>
                </c:pt>
                <c:pt idx="3919">
                  <c:v>42</c:v>
                </c:pt>
                <c:pt idx="3920">
                  <c:v>42</c:v>
                </c:pt>
                <c:pt idx="3921">
                  <c:v>42</c:v>
                </c:pt>
                <c:pt idx="3922">
                  <c:v>42</c:v>
                </c:pt>
                <c:pt idx="3923">
                  <c:v>42</c:v>
                </c:pt>
                <c:pt idx="3924">
                  <c:v>42</c:v>
                </c:pt>
                <c:pt idx="3925">
                  <c:v>42</c:v>
                </c:pt>
                <c:pt idx="3926">
                  <c:v>42</c:v>
                </c:pt>
                <c:pt idx="3927">
                  <c:v>42</c:v>
                </c:pt>
                <c:pt idx="3928">
                  <c:v>42</c:v>
                </c:pt>
                <c:pt idx="3929">
                  <c:v>42</c:v>
                </c:pt>
                <c:pt idx="3930">
                  <c:v>42</c:v>
                </c:pt>
                <c:pt idx="3931">
                  <c:v>42</c:v>
                </c:pt>
                <c:pt idx="3932">
                  <c:v>42</c:v>
                </c:pt>
                <c:pt idx="3933">
                  <c:v>42</c:v>
                </c:pt>
                <c:pt idx="3934">
                  <c:v>42</c:v>
                </c:pt>
                <c:pt idx="3935">
                  <c:v>42</c:v>
                </c:pt>
                <c:pt idx="3936">
                  <c:v>42</c:v>
                </c:pt>
                <c:pt idx="3937">
                  <c:v>42</c:v>
                </c:pt>
                <c:pt idx="3938">
                  <c:v>42</c:v>
                </c:pt>
                <c:pt idx="3939">
                  <c:v>42</c:v>
                </c:pt>
                <c:pt idx="3940">
                  <c:v>42</c:v>
                </c:pt>
                <c:pt idx="3941">
                  <c:v>42</c:v>
                </c:pt>
                <c:pt idx="3942">
                  <c:v>42</c:v>
                </c:pt>
                <c:pt idx="3943">
                  <c:v>42</c:v>
                </c:pt>
                <c:pt idx="3944">
                  <c:v>42</c:v>
                </c:pt>
                <c:pt idx="3945">
                  <c:v>42</c:v>
                </c:pt>
                <c:pt idx="3946">
                  <c:v>42</c:v>
                </c:pt>
                <c:pt idx="3947">
                  <c:v>42</c:v>
                </c:pt>
                <c:pt idx="3948">
                  <c:v>42</c:v>
                </c:pt>
                <c:pt idx="3949">
                  <c:v>42</c:v>
                </c:pt>
                <c:pt idx="3950">
                  <c:v>42</c:v>
                </c:pt>
                <c:pt idx="3951">
                  <c:v>42</c:v>
                </c:pt>
                <c:pt idx="3952">
                  <c:v>42</c:v>
                </c:pt>
                <c:pt idx="3953">
                  <c:v>42</c:v>
                </c:pt>
                <c:pt idx="3954">
                  <c:v>42</c:v>
                </c:pt>
                <c:pt idx="3955">
                  <c:v>42</c:v>
                </c:pt>
                <c:pt idx="3956">
                  <c:v>42</c:v>
                </c:pt>
                <c:pt idx="3957">
                  <c:v>42</c:v>
                </c:pt>
                <c:pt idx="3958">
                  <c:v>42</c:v>
                </c:pt>
                <c:pt idx="3959">
                  <c:v>42</c:v>
                </c:pt>
                <c:pt idx="3960">
                  <c:v>42</c:v>
                </c:pt>
                <c:pt idx="3961">
                  <c:v>42</c:v>
                </c:pt>
                <c:pt idx="3962">
                  <c:v>42</c:v>
                </c:pt>
                <c:pt idx="3963">
                  <c:v>42</c:v>
                </c:pt>
                <c:pt idx="3964">
                  <c:v>42</c:v>
                </c:pt>
                <c:pt idx="3965">
                  <c:v>42</c:v>
                </c:pt>
                <c:pt idx="3966">
                  <c:v>42</c:v>
                </c:pt>
                <c:pt idx="3967">
                  <c:v>42</c:v>
                </c:pt>
                <c:pt idx="3968">
                  <c:v>42</c:v>
                </c:pt>
                <c:pt idx="3969">
                  <c:v>42</c:v>
                </c:pt>
                <c:pt idx="3970">
                  <c:v>42</c:v>
                </c:pt>
                <c:pt idx="3971">
                  <c:v>42</c:v>
                </c:pt>
                <c:pt idx="3972">
                  <c:v>42</c:v>
                </c:pt>
                <c:pt idx="3973">
                  <c:v>42</c:v>
                </c:pt>
                <c:pt idx="3974">
                  <c:v>42</c:v>
                </c:pt>
                <c:pt idx="3975">
                  <c:v>42</c:v>
                </c:pt>
                <c:pt idx="3976">
                  <c:v>42</c:v>
                </c:pt>
                <c:pt idx="3977">
                  <c:v>42</c:v>
                </c:pt>
                <c:pt idx="3978">
                  <c:v>42</c:v>
                </c:pt>
                <c:pt idx="3979">
                  <c:v>42</c:v>
                </c:pt>
                <c:pt idx="3980">
                  <c:v>42</c:v>
                </c:pt>
                <c:pt idx="3981">
                  <c:v>42</c:v>
                </c:pt>
                <c:pt idx="3982">
                  <c:v>42</c:v>
                </c:pt>
                <c:pt idx="3983">
                  <c:v>42</c:v>
                </c:pt>
                <c:pt idx="3984">
                  <c:v>42</c:v>
                </c:pt>
                <c:pt idx="3985">
                  <c:v>42</c:v>
                </c:pt>
                <c:pt idx="3986">
                  <c:v>42</c:v>
                </c:pt>
                <c:pt idx="3987">
                  <c:v>42</c:v>
                </c:pt>
                <c:pt idx="3988">
                  <c:v>42</c:v>
                </c:pt>
                <c:pt idx="3989">
                  <c:v>42</c:v>
                </c:pt>
                <c:pt idx="3990">
                  <c:v>42</c:v>
                </c:pt>
                <c:pt idx="3991">
                  <c:v>42</c:v>
                </c:pt>
                <c:pt idx="3992">
                  <c:v>42</c:v>
                </c:pt>
                <c:pt idx="3993">
                  <c:v>42</c:v>
                </c:pt>
                <c:pt idx="3994">
                  <c:v>42</c:v>
                </c:pt>
                <c:pt idx="3995">
                  <c:v>42</c:v>
                </c:pt>
                <c:pt idx="3996">
                  <c:v>42</c:v>
                </c:pt>
                <c:pt idx="3997">
                  <c:v>42</c:v>
                </c:pt>
                <c:pt idx="3998">
                  <c:v>42</c:v>
                </c:pt>
                <c:pt idx="3999">
                  <c:v>42</c:v>
                </c:pt>
                <c:pt idx="4000">
                  <c:v>42</c:v>
                </c:pt>
                <c:pt idx="4001">
                  <c:v>42</c:v>
                </c:pt>
                <c:pt idx="4002">
                  <c:v>42</c:v>
                </c:pt>
                <c:pt idx="4003">
                  <c:v>42</c:v>
                </c:pt>
                <c:pt idx="4004">
                  <c:v>42</c:v>
                </c:pt>
                <c:pt idx="4005">
                  <c:v>42</c:v>
                </c:pt>
                <c:pt idx="4006">
                  <c:v>42</c:v>
                </c:pt>
                <c:pt idx="4007">
                  <c:v>42</c:v>
                </c:pt>
                <c:pt idx="4008">
                  <c:v>42</c:v>
                </c:pt>
                <c:pt idx="4009">
                  <c:v>42</c:v>
                </c:pt>
                <c:pt idx="4010">
                  <c:v>42</c:v>
                </c:pt>
                <c:pt idx="4011">
                  <c:v>42</c:v>
                </c:pt>
                <c:pt idx="4012">
                  <c:v>42</c:v>
                </c:pt>
                <c:pt idx="4013">
                  <c:v>42</c:v>
                </c:pt>
                <c:pt idx="4014">
                  <c:v>42</c:v>
                </c:pt>
                <c:pt idx="4015">
                  <c:v>42</c:v>
                </c:pt>
                <c:pt idx="4016">
                  <c:v>42</c:v>
                </c:pt>
                <c:pt idx="4017">
                  <c:v>42</c:v>
                </c:pt>
                <c:pt idx="4018">
                  <c:v>42</c:v>
                </c:pt>
                <c:pt idx="4019">
                  <c:v>42</c:v>
                </c:pt>
                <c:pt idx="4020">
                  <c:v>42</c:v>
                </c:pt>
                <c:pt idx="4021">
                  <c:v>42</c:v>
                </c:pt>
                <c:pt idx="4022">
                  <c:v>42</c:v>
                </c:pt>
                <c:pt idx="4023">
                  <c:v>42</c:v>
                </c:pt>
                <c:pt idx="4024">
                  <c:v>42</c:v>
                </c:pt>
                <c:pt idx="4025">
                  <c:v>42</c:v>
                </c:pt>
                <c:pt idx="4026">
                  <c:v>42</c:v>
                </c:pt>
                <c:pt idx="4027">
                  <c:v>42</c:v>
                </c:pt>
                <c:pt idx="4028">
                  <c:v>42</c:v>
                </c:pt>
                <c:pt idx="4029">
                  <c:v>42</c:v>
                </c:pt>
                <c:pt idx="4030">
                  <c:v>42</c:v>
                </c:pt>
                <c:pt idx="4031">
                  <c:v>42</c:v>
                </c:pt>
                <c:pt idx="4032">
                  <c:v>42</c:v>
                </c:pt>
                <c:pt idx="4033">
                  <c:v>42</c:v>
                </c:pt>
                <c:pt idx="4034">
                  <c:v>42</c:v>
                </c:pt>
                <c:pt idx="4035">
                  <c:v>42</c:v>
                </c:pt>
                <c:pt idx="4036">
                  <c:v>42</c:v>
                </c:pt>
                <c:pt idx="4037">
                  <c:v>42</c:v>
                </c:pt>
                <c:pt idx="4038">
                  <c:v>42</c:v>
                </c:pt>
                <c:pt idx="4039">
                  <c:v>42</c:v>
                </c:pt>
                <c:pt idx="4040">
                  <c:v>42</c:v>
                </c:pt>
                <c:pt idx="4041">
                  <c:v>42</c:v>
                </c:pt>
                <c:pt idx="4042">
                  <c:v>42</c:v>
                </c:pt>
                <c:pt idx="4043">
                  <c:v>42</c:v>
                </c:pt>
                <c:pt idx="4044">
                  <c:v>42</c:v>
                </c:pt>
                <c:pt idx="4045">
                  <c:v>42</c:v>
                </c:pt>
                <c:pt idx="4046">
                  <c:v>42</c:v>
                </c:pt>
                <c:pt idx="4047">
                  <c:v>42</c:v>
                </c:pt>
                <c:pt idx="4048">
                  <c:v>42</c:v>
                </c:pt>
                <c:pt idx="4049">
                  <c:v>42</c:v>
                </c:pt>
                <c:pt idx="4050">
                  <c:v>42</c:v>
                </c:pt>
                <c:pt idx="4051">
                  <c:v>42</c:v>
                </c:pt>
                <c:pt idx="4052">
                  <c:v>42</c:v>
                </c:pt>
                <c:pt idx="4053">
                  <c:v>42</c:v>
                </c:pt>
                <c:pt idx="4054">
                  <c:v>42</c:v>
                </c:pt>
                <c:pt idx="4055">
                  <c:v>42</c:v>
                </c:pt>
                <c:pt idx="4056">
                  <c:v>42</c:v>
                </c:pt>
                <c:pt idx="4057">
                  <c:v>42</c:v>
                </c:pt>
                <c:pt idx="4058">
                  <c:v>42</c:v>
                </c:pt>
                <c:pt idx="4059">
                  <c:v>42</c:v>
                </c:pt>
                <c:pt idx="4060">
                  <c:v>42</c:v>
                </c:pt>
                <c:pt idx="4061">
                  <c:v>42</c:v>
                </c:pt>
                <c:pt idx="4062">
                  <c:v>42</c:v>
                </c:pt>
                <c:pt idx="4063">
                  <c:v>42</c:v>
                </c:pt>
                <c:pt idx="4064">
                  <c:v>42</c:v>
                </c:pt>
                <c:pt idx="4065">
                  <c:v>42</c:v>
                </c:pt>
                <c:pt idx="4066">
                  <c:v>42</c:v>
                </c:pt>
                <c:pt idx="4067">
                  <c:v>42</c:v>
                </c:pt>
                <c:pt idx="4068">
                  <c:v>42</c:v>
                </c:pt>
                <c:pt idx="4069">
                  <c:v>42</c:v>
                </c:pt>
                <c:pt idx="4070">
                  <c:v>42</c:v>
                </c:pt>
                <c:pt idx="4071">
                  <c:v>42</c:v>
                </c:pt>
                <c:pt idx="4072">
                  <c:v>42</c:v>
                </c:pt>
                <c:pt idx="4073">
                  <c:v>42</c:v>
                </c:pt>
                <c:pt idx="4074">
                  <c:v>42</c:v>
                </c:pt>
                <c:pt idx="4075">
                  <c:v>42</c:v>
                </c:pt>
                <c:pt idx="4076">
                  <c:v>42</c:v>
                </c:pt>
                <c:pt idx="4077">
                  <c:v>42</c:v>
                </c:pt>
                <c:pt idx="4078">
                  <c:v>42</c:v>
                </c:pt>
                <c:pt idx="4079">
                  <c:v>42</c:v>
                </c:pt>
                <c:pt idx="4080">
                  <c:v>42</c:v>
                </c:pt>
                <c:pt idx="4081">
                  <c:v>42</c:v>
                </c:pt>
                <c:pt idx="4082">
                  <c:v>42</c:v>
                </c:pt>
                <c:pt idx="4083">
                  <c:v>42</c:v>
                </c:pt>
                <c:pt idx="4084">
                  <c:v>42</c:v>
                </c:pt>
                <c:pt idx="4085">
                  <c:v>42</c:v>
                </c:pt>
                <c:pt idx="4086">
                  <c:v>42</c:v>
                </c:pt>
                <c:pt idx="4087">
                  <c:v>42</c:v>
                </c:pt>
                <c:pt idx="4088">
                  <c:v>42</c:v>
                </c:pt>
                <c:pt idx="4089">
                  <c:v>42</c:v>
                </c:pt>
                <c:pt idx="4090">
                  <c:v>42</c:v>
                </c:pt>
                <c:pt idx="4091">
                  <c:v>42</c:v>
                </c:pt>
                <c:pt idx="4092">
                  <c:v>42</c:v>
                </c:pt>
                <c:pt idx="4093">
                  <c:v>42</c:v>
                </c:pt>
                <c:pt idx="4094">
                  <c:v>42</c:v>
                </c:pt>
                <c:pt idx="4095">
                  <c:v>42</c:v>
                </c:pt>
                <c:pt idx="4096">
                  <c:v>42</c:v>
                </c:pt>
                <c:pt idx="4097">
                  <c:v>42</c:v>
                </c:pt>
                <c:pt idx="4098">
                  <c:v>42</c:v>
                </c:pt>
                <c:pt idx="4099">
                  <c:v>42</c:v>
                </c:pt>
                <c:pt idx="4100">
                  <c:v>42</c:v>
                </c:pt>
                <c:pt idx="4101">
                  <c:v>42</c:v>
                </c:pt>
                <c:pt idx="4102">
                  <c:v>42</c:v>
                </c:pt>
                <c:pt idx="4103">
                  <c:v>42</c:v>
                </c:pt>
                <c:pt idx="4104">
                  <c:v>42</c:v>
                </c:pt>
                <c:pt idx="4105">
                  <c:v>42</c:v>
                </c:pt>
                <c:pt idx="4106">
                  <c:v>42</c:v>
                </c:pt>
                <c:pt idx="4107">
                  <c:v>42</c:v>
                </c:pt>
                <c:pt idx="4108">
                  <c:v>42</c:v>
                </c:pt>
                <c:pt idx="4109">
                  <c:v>42</c:v>
                </c:pt>
                <c:pt idx="4110">
                  <c:v>42</c:v>
                </c:pt>
                <c:pt idx="4111">
                  <c:v>42</c:v>
                </c:pt>
                <c:pt idx="4112">
                  <c:v>42</c:v>
                </c:pt>
                <c:pt idx="4113">
                  <c:v>42</c:v>
                </c:pt>
                <c:pt idx="4114">
                  <c:v>42</c:v>
                </c:pt>
                <c:pt idx="4115">
                  <c:v>42</c:v>
                </c:pt>
                <c:pt idx="4116">
                  <c:v>42</c:v>
                </c:pt>
                <c:pt idx="4117">
                  <c:v>42</c:v>
                </c:pt>
                <c:pt idx="4118">
                  <c:v>42</c:v>
                </c:pt>
                <c:pt idx="4119">
                  <c:v>42</c:v>
                </c:pt>
                <c:pt idx="4120">
                  <c:v>42</c:v>
                </c:pt>
                <c:pt idx="4121">
                  <c:v>42</c:v>
                </c:pt>
                <c:pt idx="4122">
                  <c:v>42</c:v>
                </c:pt>
                <c:pt idx="4123">
                  <c:v>42</c:v>
                </c:pt>
                <c:pt idx="4124">
                  <c:v>42</c:v>
                </c:pt>
                <c:pt idx="4125">
                  <c:v>42</c:v>
                </c:pt>
                <c:pt idx="4126">
                  <c:v>42</c:v>
                </c:pt>
                <c:pt idx="4127">
                  <c:v>42</c:v>
                </c:pt>
                <c:pt idx="4128">
                  <c:v>42</c:v>
                </c:pt>
                <c:pt idx="4129">
                  <c:v>42</c:v>
                </c:pt>
                <c:pt idx="4130">
                  <c:v>42</c:v>
                </c:pt>
                <c:pt idx="4131">
                  <c:v>42</c:v>
                </c:pt>
                <c:pt idx="4132">
                  <c:v>42</c:v>
                </c:pt>
                <c:pt idx="4133">
                  <c:v>42</c:v>
                </c:pt>
                <c:pt idx="4134">
                  <c:v>42</c:v>
                </c:pt>
                <c:pt idx="4135">
                  <c:v>42</c:v>
                </c:pt>
                <c:pt idx="4136">
                  <c:v>42</c:v>
                </c:pt>
                <c:pt idx="4137">
                  <c:v>42</c:v>
                </c:pt>
                <c:pt idx="4138">
                  <c:v>42</c:v>
                </c:pt>
                <c:pt idx="4139">
                  <c:v>42</c:v>
                </c:pt>
                <c:pt idx="4140">
                  <c:v>42</c:v>
                </c:pt>
                <c:pt idx="4141">
                  <c:v>42</c:v>
                </c:pt>
                <c:pt idx="4142">
                  <c:v>42</c:v>
                </c:pt>
                <c:pt idx="4143">
                  <c:v>42</c:v>
                </c:pt>
                <c:pt idx="4144">
                  <c:v>42</c:v>
                </c:pt>
                <c:pt idx="4145">
                  <c:v>42</c:v>
                </c:pt>
                <c:pt idx="4146">
                  <c:v>42</c:v>
                </c:pt>
                <c:pt idx="4147">
                  <c:v>42</c:v>
                </c:pt>
                <c:pt idx="4148">
                  <c:v>42</c:v>
                </c:pt>
                <c:pt idx="4149">
                  <c:v>42</c:v>
                </c:pt>
                <c:pt idx="4150">
                  <c:v>42</c:v>
                </c:pt>
                <c:pt idx="4151">
                  <c:v>42</c:v>
                </c:pt>
                <c:pt idx="4152">
                  <c:v>42</c:v>
                </c:pt>
                <c:pt idx="4153">
                  <c:v>42</c:v>
                </c:pt>
                <c:pt idx="4154">
                  <c:v>42</c:v>
                </c:pt>
                <c:pt idx="4155">
                  <c:v>42</c:v>
                </c:pt>
                <c:pt idx="4156">
                  <c:v>42</c:v>
                </c:pt>
                <c:pt idx="4157">
                  <c:v>42</c:v>
                </c:pt>
                <c:pt idx="4158">
                  <c:v>42</c:v>
                </c:pt>
                <c:pt idx="4159">
                  <c:v>42</c:v>
                </c:pt>
                <c:pt idx="4160">
                  <c:v>42</c:v>
                </c:pt>
                <c:pt idx="4161">
                  <c:v>42</c:v>
                </c:pt>
                <c:pt idx="4162">
                  <c:v>42</c:v>
                </c:pt>
                <c:pt idx="4163">
                  <c:v>42</c:v>
                </c:pt>
                <c:pt idx="4164">
                  <c:v>42</c:v>
                </c:pt>
                <c:pt idx="4165">
                  <c:v>42</c:v>
                </c:pt>
                <c:pt idx="4166">
                  <c:v>42</c:v>
                </c:pt>
                <c:pt idx="4167">
                  <c:v>42</c:v>
                </c:pt>
                <c:pt idx="4168">
                  <c:v>42</c:v>
                </c:pt>
                <c:pt idx="4169">
                  <c:v>42</c:v>
                </c:pt>
                <c:pt idx="4170">
                  <c:v>42</c:v>
                </c:pt>
                <c:pt idx="4171">
                  <c:v>42</c:v>
                </c:pt>
                <c:pt idx="4172">
                  <c:v>42</c:v>
                </c:pt>
                <c:pt idx="4173">
                  <c:v>42</c:v>
                </c:pt>
                <c:pt idx="4174">
                  <c:v>42</c:v>
                </c:pt>
                <c:pt idx="4175">
                  <c:v>42</c:v>
                </c:pt>
                <c:pt idx="4176">
                  <c:v>42</c:v>
                </c:pt>
                <c:pt idx="4177">
                  <c:v>42</c:v>
                </c:pt>
                <c:pt idx="4178">
                  <c:v>42</c:v>
                </c:pt>
                <c:pt idx="4179">
                  <c:v>42</c:v>
                </c:pt>
                <c:pt idx="4180">
                  <c:v>42</c:v>
                </c:pt>
                <c:pt idx="4181">
                  <c:v>42</c:v>
                </c:pt>
                <c:pt idx="4182">
                  <c:v>42</c:v>
                </c:pt>
                <c:pt idx="4183">
                  <c:v>42</c:v>
                </c:pt>
                <c:pt idx="4184">
                  <c:v>42</c:v>
                </c:pt>
                <c:pt idx="4185">
                  <c:v>42</c:v>
                </c:pt>
                <c:pt idx="4186">
                  <c:v>42</c:v>
                </c:pt>
                <c:pt idx="4187">
                  <c:v>42</c:v>
                </c:pt>
                <c:pt idx="4188">
                  <c:v>42</c:v>
                </c:pt>
                <c:pt idx="4189">
                  <c:v>42</c:v>
                </c:pt>
                <c:pt idx="4190">
                  <c:v>42</c:v>
                </c:pt>
                <c:pt idx="4191">
                  <c:v>42</c:v>
                </c:pt>
                <c:pt idx="4192">
                  <c:v>42</c:v>
                </c:pt>
                <c:pt idx="4193">
                  <c:v>42</c:v>
                </c:pt>
                <c:pt idx="4194">
                  <c:v>42</c:v>
                </c:pt>
                <c:pt idx="4195">
                  <c:v>42</c:v>
                </c:pt>
                <c:pt idx="4196">
                  <c:v>42</c:v>
                </c:pt>
                <c:pt idx="4197">
                  <c:v>42</c:v>
                </c:pt>
                <c:pt idx="4198">
                  <c:v>42</c:v>
                </c:pt>
                <c:pt idx="4199">
                  <c:v>42</c:v>
                </c:pt>
                <c:pt idx="4200">
                  <c:v>42</c:v>
                </c:pt>
                <c:pt idx="4201">
                  <c:v>42</c:v>
                </c:pt>
                <c:pt idx="4202">
                  <c:v>42</c:v>
                </c:pt>
                <c:pt idx="4203">
                  <c:v>42</c:v>
                </c:pt>
                <c:pt idx="4204">
                  <c:v>42</c:v>
                </c:pt>
                <c:pt idx="4205">
                  <c:v>42</c:v>
                </c:pt>
                <c:pt idx="4206">
                  <c:v>42</c:v>
                </c:pt>
                <c:pt idx="4207">
                  <c:v>42</c:v>
                </c:pt>
                <c:pt idx="4208">
                  <c:v>42</c:v>
                </c:pt>
                <c:pt idx="4209">
                  <c:v>42</c:v>
                </c:pt>
                <c:pt idx="4210">
                  <c:v>42</c:v>
                </c:pt>
                <c:pt idx="4211">
                  <c:v>42</c:v>
                </c:pt>
                <c:pt idx="4212">
                  <c:v>42</c:v>
                </c:pt>
                <c:pt idx="4213">
                  <c:v>42</c:v>
                </c:pt>
                <c:pt idx="4214">
                  <c:v>42</c:v>
                </c:pt>
                <c:pt idx="4215">
                  <c:v>42</c:v>
                </c:pt>
                <c:pt idx="4216">
                  <c:v>42</c:v>
                </c:pt>
                <c:pt idx="4217">
                  <c:v>42</c:v>
                </c:pt>
                <c:pt idx="4218">
                  <c:v>42</c:v>
                </c:pt>
                <c:pt idx="4219">
                  <c:v>42</c:v>
                </c:pt>
                <c:pt idx="4220">
                  <c:v>42</c:v>
                </c:pt>
                <c:pt idx="4221">
                  <c:v>42</c:v>
                </c:pt>
                <c:pt idx="4222">
                  <c:v>42</c:v>
                </c:pt>
                <c:pt idx="4223">
                  <c:v>42</c:v>
                </c:pt>
                <c:pt idx="4224">
                  <c:v>42</c:v>
                </c:pt>
                <c:pt idx="4225">
                  <c:v>42</c:v>
                </c:pt>
                <c:pt idx="4226">
                  <c:v>42</c:v>
                </c:pt>
                <c:pt idx="4227">
                  <c:v>42</c:v>
                </c:pt>
                <c:pt idx="4228">
                  <c:v>42</c:v>
                </c:pt>
                <c:pt idx="4229">
                  <c:v>42</c:v>
                </c:pt>
                <c:pt idx="4230">
                  <c:v>42</c:v>
                </c:pt>
                <c:pt idx="4231">
                  <c:v>42</c:v>
                </c:pt>
                <c:pt idx="4232">
                  <c:v>42</c:v>
                </c:pt>
                <c:pt idx="4233">
                  <c:v>42</c:v>
                </c:pt>
                <c:pt idx="4234">
                  <c:v>42</c:v>
                </c:pt>
                <c:pt idx="4235">
                  <c:v>42</c:v>
                </c:pt>
                <c:pt idx="4236">
                  <c:v>42</c:v>
                </c:pt>
                <c:pt idx="4237">
                  <c:v>42</c:v>
                </c:pt>
                <c:pt idx="4238">
                  <c:v>42</c:v>
                </c:pt>
                <c:pt idx="4239">
                  <c:v>42</c:v>
                </c:pt>
                <c:pt idx="4240">
                  <c:v>42</c:v>
                </c:pt>
                <c:pt idx="4241">
                  <c:v>42</c:v>
                </c:pt>
                <c:pt idx="4242">
                  <c:v>42</c:v>
                </c:pt>
                <c:pt idx="4243">
                  <c:v>42</c:v>
                </c:pt>
                <c:pt idx="4244">
                  <c:v>42</c:v>
                </c:pt>
                <c:pt idx="4245">
                  <c:v>42</c:v>
                </c:pt>
                <c:pt idx="4246">
                  <c:v>42</c:v>
                </c:pt>
                <c:pt idx="4247">
                  <c:v>42</c:v>
                </c:pt>
                <c:pt idx="4248">
                  <c:v>42</c:v>
                </c:pt>
                <c:pt idx="4249">
                  <c:v>42</c:v>
                </c:pt>
                <c:pt idx="4250">
                  <c:v>42</c:v>
                </c:pt>
                <c:pt idx="4251">
                  <c:v>42</c:v>
                </c:pt>
                <c:pt idx="4252">
                  <c:v>42</c:v>
                </c:pt>
                <c:pt idx="4253">
                  <c:v>42</c:v>
                </c:pt>
                <c:pt idx="4254">
                  <c:v>42</c:v>
                </c:pt>
                <c:pt idx="4255">
                  <c:v>42</c:v>
                </c:pt>
                <c:pt idx="4256">
                  <c:v>42</c:v>
                </c:pt>
                <c:pt idx="4257">
                  <c:v>42</c:v>
                </c:pt>
                <c:pt idx="4258">
                  <c:v>42</c:v>
                </c:pt>
                <c:pt idx="4259">
                  <c:v>42</c:v>
                </c:pt>
                <c:pt idx="4260">
                  <c:v>42</c:v>
                </c:pt>
                <c:pt idx="4261">
                  <c:v>42</c:v>
                </c:pt>
                <c:pt idx="4262">
                  <c:v>42</c:v>
                </c:pt>
                <c:pt idx="4263">
                  <c:v>42</c:v>
                </c:pt>
                <c:pt idx="4264">
                  <c:v>42</c:v>
                </c:pt>
                <c:pt idx="4265">
                  <c:v>42</c:v>
                </c:pt>
                <c:pt idx="4266">
                  <c:v>42</c:v>
                </c:pt>
                <c:pt idx="4267">
                  <c:v>42</c:v>
                </c:pt>
                <c:pt idx="4268">
                  <c:v>42</c:v>
                </c:pt>
                <c:pt idx="4269">
                  <c:v>42</c:v>
                </c:pt>
                <c:pt idx="4270">
                  <c:v>42</c:v>
                </c:pt>
                <c:pt idx="4271">
                  <c:v>42</c:v>
                </c:pt>
                <c:pt idx="4272">
                  <c:v>42</c:v>
                </c:pt>
                <c:pt idx="4273">
                  <c:v>42</c:v>
                </c:pt>
                <c:pt idx="4274">
                  <c:v>42</c:v>
                </c:pt>
                <c:pt idx="4275">
                  <c:v>42</c:v>
                </c:pt>
                <c:pt idx="4276">
                  <c:v>42</c:v>
                </c:pt>
                <c:pt idx="4277">
                  <c:v>42</c:v>
                </c:pt>
                <c:pt idx="4278">
                  <c:v>42</c:v>
                </c:pt>
                <c:pt idx="4279">
                  <c:v>42</c:v>
                </c:pt>
                <c:pt idx="4280">
                  <c:v>42</c:v>
                </c:pt>
                <c:pt idx="4281">
                  <c:v>42</c:v>
                </c:pt>
                <c:pt idx="4282">
                  <c:v>42</c:v>
                </c:pt>
                <c:pt idx="4283">
                  <c:v>42</c:v>
                </c:pt>
                <c:pt idx="4284">
                  <c:v>42</c:v>
                </c:pt>
                <c:pt idx="4285">
                  <c:v>42</c:v>
                </c:pt>
                <c:pt idx="4286">
                  <c:v>42</c:v>
                </c:pt>
                <c:pt idx="4287">
                  <c:v>42</c:v>
                </c:pt>
                <c:pt idx="4288">
                  <c:v>42</c:v>
                </c:pt>
                <c:pt idx="4289">
                  <c:v>42</c:v>
                </c:pt>
                <c:pt idx="4290">
                  <c:v>42</c:v>
                </c:pt>
                <c:pt idx="4291">
                  <c:v>42</c:v>
                </c:pt>
                <c:pt idx="4292">
                  <c:v>42</c:v>
                </c:pt>
                <c:pt idx="4293">
                  <c:v>42</c:v>
                </c:pt>
                <c:pt idx="4294">
                  <c:v>42</c:v>
                </c:pt>
                <c:pt idx="4295">
                  <c:v>42</c:v>
                </c:pt>
                <c:pt idx="4296">
                  <c:v>42</c:v>
                </c:pt>
                <c:pt idx="4297">
                  <c:v>42</c:v>
                </c:pt>
                <c:pt idx="4298">
                  <c:v>42</c:v>
                </c:pt>
                <c:pt idx="4299">
                  <c:v>42</c:v>
                </c:pt>
                <c:pt idx="4300">
                  <c:v>42</c:v>
                </c:pt>
                <c:pt idx="4301">
                  <c:v>42</c:v>
                </c:pt>
                <c:pt idx="4302">
                  <c:v>42</c:v>
                </c:pt>
                <c:pt idx="4303">
                  <c:v>42</c:v>
                </c:pt>
                <c:pt idx="4304">
                  <c:v>42</c:v>
                </c:pt>
                <c:pt idx="4305">
                  <c:v>42</c:v>
                </c:pt>
                <c:pt idx="4306">
                  <c:v>42</c:v>
                </c:pt>
                <c:pt idx="4307">
                  <c:v>42</c:v>
                </c:pt>
                <c:pt idx="4308">
                  <c:v>42</c:v>
                </c:pt>
                <c:pt idx="4309">
                  <c:v>42</c:v>
                </c:pt>
                <c:pt idx="4310">
                  <c:v>42</c:v>
                </c:pt>
                <c:pt idx="4311">
                  <c:v>42</c:v>
                </c:pt>
                <c:pt idx="4312">
                  <c:v>42</c:v>
                </c:pt>
                <c:pt idx="4313">
                  <c:v>42</c:v>
                </c:pt>
                <c:pt idx="4314">
                  <c:v>42</c:v>
                </c:pt>
                <c:pt idx="4315">
                  <c:v>42</c:v>
                </c:pt>
                <c:pt idx="4316">
                  <c:v>42</c:v>
                </c:pt>
                <c:pt idx="4317">
                  <c:v>42</c:v>
                </c:pt>
                <c:pt idx="4318">
                  <c:v>42</c:v>
                </c:pt>
                <c:pt idx="4319">
                  <c:v>42</c:v>
                </c:pt>
                <c:pt idx="4320">
                  <c:v>42</c:v>
                </c:pt>
                <c:pt idx="4321">
                  <c:v>42</c:v>
                </c:pt>
                <c:pt idx="4322">
                  <c:v>42</c:v>
                </c:pt>
                <c:pt idx="4323">
                  <c:v>42</c:v>
                </c:pt>
                <c:pt idx="4324">
                  <c:v>42</c:v>
                </c:pt>
                <c:pt idx="4325">
                  <c:v>42</c:v>
                </c:pt>
                <c:pt idx="4326">
                  <c:v>42</c:v>
                </c:pt>
                <c:pt idx="4327">
                  <c:v>42</c:v>
                </c:pt>
                <c:pt idx="4328">
                  <c:v>42</c:v>
                </c:pt>
                <c:pt idx="4329">
                  <c:v>42</c:v>
                </c:pt>
                <c:pt idx="4330">
                  <c:v>42</c:v>
                </c:pt>
                <c:pt idx="4331">
                  <c:v>42</c:v>
                </c:pt>
                <c:pt idx="4332">
                  <c:v>42</c:v>
                </c:pt>
                <c:pt idx="4333">
                  <c:v>42</c:v>
                </c:pt>
                <c:pt idx="4334">
                  <c:v>42</c:v>
                </c:pt>
                <c:pt idx="4335">
                  <c:v>42</c:v>
                </c:pt>
                <c:pt idx="4336">
                  <c:v>42</c:v>
                </c:pt>
                <c:pt idx="4337">
                  <c:v>42</c:v>
                </c:pt>
                <c:pt idx="4338">
                  <c:v>42</c:v>
                </c:pt>
                <c:pt idx="4339">
                  <c:v>42</c:v>
                </c:pt>
                <c:pt idx="4340">
                  <c:v>42</c:v>
                </c:pt>
                <c:pt idx="4341">
                  <c:v>42</c:v>
                </c:pt>
                <c:pt idx="4342">
                  <c:v>42</c:v>
                </c:pt>
                <c:pt idx="4343">
                  <c:v>42</c:v>
                </c:pt>
                <c:pt idx="4344">
                  <c:v>42</c:v>
                </c:pt>
                <c:pt idx="4345">
                  <c:v>42</c:v>
                </c:pt>
                <c:pt idx="4346">
                  <c:v>42</c:v>
                </c:pt>
                <c:pt idx="4347">
                  <c:v>42</c:v>
                </c:pt>
                <c:pt idx="4348">
                  <c:v>42</c:v>
                </c:pt>
                <c:pt idx="4349">
                  <c:v>42</c:v>
                </c:pt>
                <c:pt idx="4350">
                  <c:v>42</c:v>
                </c:pt>
                <c:pt idx="4351">
                  <c:v>42</c:v>
                </c:pt>
                <c:pt idx="4352">
                  <c:v>42</c:v>
                </c:pt>
                <c:pt idx="4353">
                  <c:v>42</c:v>
                </c:pt>
                <c:pt idx="4354">
                  <c:v>42</c:v>
                </c:pt>
                <c:pt idx="4355">
                  <c:v>42</c:v>
                </c:pt>
                <c:pt idx="4356">
                  <c:v>42</c:v>
                </c:pt>
                <c:pt idx="4357">
                  <c:v>42</c:v>
                </c:pt>
                <c:pt idx="4358">
                  <c:v>42</c:v>
                </c:pt>
                <c:pt idx="4359">
                  <c:v>42</c:v>
                </c:pt>
                <c:pt idx="4360">
                  <c:v>42</c:v>
                </c:pt>
                <c:pt idx="4361">
                  <c:v>42</c:v>
                </c:pt>
                <c:pt idx="4362">
                  <c:v>42</c:v>
                </c:pt>
                <c:pt idx="4363">
                  <c:v>42</c:v>
                </c:pt>
                <c:pt idx="4364">
                  <c:v>42</c:v>
                </c:pt>
                <c:pt idx="4365">
                  <c:v>42</c:v>
                </c:pt>
                <c:pt idx="4366">
                  <c:v>42</c:v>
                </c:pt>
                <c:pt idx="4367">
                  <c:v>42</c:v>
                </c:pt>
                <c:pt idx="4368">
                  <c:v>42</c:v>
                </c:pt>
                <c:pt idx="4369">
                  <c:v>42</c:v>
                </c:pt>
                <c:pt idx="4370">
                  <c:v>42</c:v>
                </c:pt>
                <c:pt idx="4371">
                  <c:v>42</c:v>
                </c:pt>
                <c:pt idx="4372">
                  <c:v>42</c:v>
                </c:pt>
                <c:pt idx="4373">
                  <c:v>42</c:v>
                </c:pt>
                <c:pt idx="4374">
                  <c:v>42</c:v>
                </c:pt>
                <c:pt idx="4375">
                  <c:v>42</c:v>
                </c:pt>
                <c:pt idx="4376">
                  <c:v>42</c:v>
                </c:pt>
                <c:pt idx="4377">
                  <c:v>42</c:v>
                </c:pt>
                <c:pt idx="4378">
                  <c:v>42</c:v>
                </c:pt>
                <c:pt idx="4379">
                  <c:v>42</c:v>
                </c:pt>
                <c:pt idx="4380">
                  <c:v>42</c:v>
                </c:pt>
                <c:pt idx="4381">
                  <c:v>42</c:v>
                </c:pt>
                <c:pt idx="4382">
                  <c:v>42</c:v>
                </c:pt>
                <c:pt idx="4383">
                  <c:v>42</c:v>
                </c:pt>
                <c:pt idx="4384">
                  <c:v>42</c:v>
                </c:pt>
                <c:pt idx="4385">
                  <c:v>42</c:v>
                </c:pt>
                <c:pt idx="4386">
                  <c:v>42</c:v>
                </c:pt>
                <c:pt idx="4387">
                  <c:v>42</c:v>
                </c:pt>
                <c:pt idx="4388">
                  <c:v>42</c:v>
                </c:pt>
                <c:pt idx="4389">
                  <c:v>42</c:v>
                </c:pt>
                <c:pt idx="4390">
                  <c:v>42</c:v>
                </c:pt>
                <c:pt idx="4391">
                  <c:v>42</c:v>
                </c:pt>
                <c:pt idx="4392">
                  <c:v>42</c:v>
                </c:pt>
                <c:pt idx="4393">
                  <c:v>42</c:v>
                </c:pt>
                <c:pt idx="4394">
                  <c:v>42</c:v>
                </c:pt>
                <c:pt idx="4395">
                  <c:v>42</c:v>
                </c:pt>
                <c:pt idx="4396">
                  <c:v>42</c:v>
                </c:pt>
                <c:pt idx="4397">
                  <c:v>42</c:v>
                </c:pt>
                <c:pt idx="4398">
                  <c:v>42</c:v>
                </c:pt>
                <c:pt idx="4399">
                  <c:v>42</c:v>
                </c:pt>
                <c:pt idx="4400">
                  <c:v>42</c:v>
                </c:pt>
                <c:pt idx="4401">
                  <c:v>42</c:v>
                </c:pt>
                <c:pt idx="4402">
                  <c:v>42</c:v>
                </c:pt>
                <c:pt idx="4403">
                  <c:v>42</c:v>
                </c:pt>
                <c:pt idx="4404">
                  <c:v>42</c:v>
                </c:pt>
                <c:pt idx="4405">
                  <c:v>42</c:v>
                </c:pt>
                <c:pt idx="4406">
                  <c:v>42</c:v>
                </c:pt>
                <c:pt idx="4407">
                  <c:v>42</c:v>
                </c:pt>
                <c:pt idx="4408">
                  <c:v>42</c:v>
                </c:pt>
                <c:pt idx="4409">
                  <c:v>42</c:v>
                </c:pt>
                <c:pt idx="4410">
                  <c:v>42</c:v>
                </c:pt>
                <c:pt idx="4411">
                  <c:v>42</c:v>
                </c:pt>
                <c:pt idx="4412">
                  <c:v>42</c:v>
                </c:pt>
                <c:pt idx="4413">
                  <c:v>42</c:v>
                </c:pt>
                <c:pt idx="4414">
                  <c:v>42</c:v>
                </c:pt>
                <c:pt idx="4415">
                  <c:v>42</c:v>
                </c:pt>
                <c:pt idx="4416">
                  <c:v>42</c:v>
                </c:pt>
                <c:pt idx="4417">
                  <c:v>42</c:v>
                </c:pt>
                <c:pt idx="4418">
                  <c:v>42</c:v>
                </c:pt>
                <c:pt idx="4419">
                  <c:v>42</c:v>
                </c:pt>
                <c:pt idx="4420">
                  <c:v>42</c:v>
                </c:pt>
                <c:pt idx="4421">
                  <c:v>42</c:v>
                </c:pt>
                <c:pt idx="4422">
                  <c:v>42</c:v>
                </c:pt>
                <c:pt idx="4423">
                  <c:v>42</c:v>
                </c:pt>
                <c:pt idx="4424">
                  <c:v>42</c:v>
                </c:pt>
                <c:pt idx="4425">
                  <c:v>42</c:v>
                </c:pt>
                <c:pt idx="4426">
                  <c:v>42</c:v>
                </c:pt>
                <c:pt idx="4427">
                  <c:v>42</c:v>
                </c:pt>
                <c:pt idx="4428">
                  <c:v>42</c:v>
                </c:pt>
                <c:pt idx="4429">
                  <c:v>42</c:v>
                </c:pt>
                <c:pt idx="4430">
                  <c:v>42</c:v>
                </c:pt>
                <c:pt idx="4431">
                  <c:v>42</c:v>
                </c:pt>
                <c:pt idx="4432">
                  <c:v>42</c:v>
                </c:pt>
                <c:pt idx="4433">
                  <c:v>42</c:v>
                </c:pt>
                <c:pt idx="4434">
                  <c:v>42</c:v>
                </c:pt>
                <c:pt idx="4435">
                  <c:v>42</c:v>
                </c:pt>
                <c:pt idx="4436">
                  <c:v>42</c:v>
                </c:pt>
                <c:pt idx="4437">
                  <c:v>42</c:v>
                </c:pt>
                <c:pt idx="4438">
                  <c:v>42</c:v>
                </c:pt>
                <c:pt idx="4439">
                  <c:v>42</c:v>
                </c:pt>
                <c:pt idx="4440">
                  <c:v>42</c:v>
                </c:pt>
                <c:pt idx="4441">
                  <c:v>42</c:v>
                </c:pt>
                <c:pt idx="4442">
                  <c:v>42</c:v>
                </c:pt>
                <c:pt idx="4443">
                  <c:v>42</c:v>
                </c:pt>
                <c:pt idx="4444">
                  <c:v>42</c:v>
                </c:pt>
                <c:pt idx="4445">
                  <c:v>42</c:v>
                </c:pt>
                <c:pt idx="4446">
                  <c:v>42</c:v>
                </c:pt>
                <c:pt idx="4447">
                  <c:v>42</c:v>
                </c:pt>
                <c:pt idx="4448">
                  <c:v>42</c:v>
                </c:pt>
                <c:pt idx="4449">
                  <c:v>42</c:v>
                </c:pt>
                <c:pt idx="4450">
                  <c:v>42</c:v>
                </c:pt>
                <c:pt idx="4451">
                  <c:v>42</c:v>
                </c:pt>
                <c:pt idx="4452">
                  <c:v>42</c:v>
                </c:pt>
                <c:pt idx="4453">
                  <c:v>42</c:v>
                </c:pt>
                <c:pt idx="4454">
                  <c:v>42</c:v>
                </c:pt>
                <c:pt idx="4455">
                  <c:v>42</c:v>
                </c:pt>
                <c:pt idx="4456">
                  <c:v>42</c:v>
                </c:pt>
                <c:pt idx="4457">
                  <c:v>42</c:v>
                </c:pt>
                <c:pt idx="4458">
                  <c:v>42</c:v>
                </c:pt>
                <c:pt idx="4459">
                  <c:v>42</c:v>
                </c:pt>
                <c:pt idx="4460">
                  <c:v>42</c:v>
                </c:pt>
                <c:pt idx="4461">
                  <c:v>42</c:v>
                </c:pt>
                <c:pt idx="4462">
                  <c:v>42</c:v>
                </c:pt>
                <c:pt idx="4463">
                  <c:v>42</c:v>
                </c:pt>
                <c:pt idx="4464">
                  <c:v>42</c:v>
                </c:pt>
                <c:pt idx="4465">
                  <c:v>42</c:v>
                </c:pt>
                <c:pt idx="4466">
                  <c:v>42</c:v>
                </c:pt>
                <c:pt idx="4467">
                  <c:v>42</c:v>
                </c:pt>
                <c:pt idx="4468">
                  <c:v>42</c:v>
                </c:pt>
                <c:pt idx="4469">
                  <c:v>42</c:v>
                </c:pt>
                <c:pt idx="4470">
                  <c:v>42</c:v>
                </c:pt>
                <c:pt idx="4471">
                  <c:v>42</c:v>
                </c:pt>
                <c:pt idx="4472">
                  <c:v>42</c:v>
                </c:pt>
                <c:pt idx="4473">
                  <c:v>42</c:v>
                </c:pt>
                <c:pt idx="4474">
                  <c:v>42</c:v>
                </c:pt>
                <c:pt idx="4475">
                  <c:v>42</c:v>
                </c:pt>
                <c:pt idx="4476">
                  <c:v>42</c:v>
                </c:pt>
                <c:pt idx="4477">
                  <c:v>42</c:v>
                </c:pt>
                <c:pt idx="4478">
                  <c:v>42</c:v>
                </c:pt>
                <c:pt idx="4479">
                  <c:v>42</c:v>
                </c:pt>
                <c:pt idx="4480">
                  <c:v>42</c:v>
                </c:pt>
                <c:pt idx="4481">
                  <c:v>42</c:v>
                </c:pt>
                <c:pt idx="4482">
                  <c:v>42</c:v>
                </c:pt>
                <c:pt idx="4483">
                  <c:v>42</c:v>
                </c:pt>
                <c:pt idx="4484">
                  <c:v>42</c:v>
                </c:pt>
                <c:pt idx="4485">
                  <c:v>42</c:v>
                </c:pt>
                <c:pt idx="4486">
                  <c:v>42</c:v>
                </c:pt>
                <c:pt idx="4487">
                  <c:v>42</c:v>
                </c:pt>
                <c:pt idx="4488">
                  <c:v>42</c:v>
                </c:pt>
                <c:pt idx="4489">
                  <c:v>42</c:v>
                </c:pt>
                <c:pt idx="4490">
                  <c:v>42</c:v>
                </c:pt>
                <c:pt idx="4491">
                  <c:v>42</c:v>
                </c:pt>
                <c:pt idx="4492">
                  <c:v>42</c:v>
                </c:pt>
                <c:pt idx="4493">
                  <c:v>42</c:v>
                </c:pt>
                <c:pt idx="4494">
                  <c:v>42</c:v>
                </c:pt>
                <c:pt idx="4495">
                  <c:v>42</c:v>
                </c:pt>
                <c:pt idx="4496">
                  <c:v>42</c:v>
                </c:pt>
                <c:pt idx="4497">
                  <c:v>42</c:v>
                </c:pt>
                <c:pt idx="4498">
                  <c:v>42</c:v>
                </c:pt>
                <c:pt idx="4499">
                  <c:v>42</c:v>
                </c:pt>
                <c:pt idx="4500">
                  <c:v>42</c:v>
                </c:pt>
                <c:pt idx="4501">
                  <c:v>42</c:v>
                </c:pt>
                <c:pt idx="4502">
                  <c:v>42</c:v>
                </c:pt>
                <c:pt idx="4503">
                  <c:v>42</c:v>
                </c:pt>
                <c:pt idx="4504">
                  <c:v>42</c:v>
                </c:pt>
                <c:pt idx="4505">
                  <c:v>42</c:v>
                </c:pt>
                <c:pt idx="4506">
                  <c:v>42</c:v>
                </c:pt>
                <c:pt idx="4507">
                  <c:v>42</c:v>
                </c:pt>
                <c:pt idx="4508">
                  <c:v>42</c:v>
                </c:pt>
                <c:pt idx="4509">
                  <c:v>42</c:v>
                </c:pt>
                <c:pt idx="4510">
                  <c:v>42</c:v>
                </c:pt>
                <c:pt idx="4511">
                  <c:v>42</c:v>
                </c:pt>
                <c:pt idx="4512">
                  <c:v>42</c:v>
                </c:pt>
                <c:pt idx="4513">
                  <c:v>42</c:v>
                </c:pt>
                <c:pt idx="4514">
                  <c:v>42</c:v>
                </c:pt>
                <c:pt idx="4515">
                  <c:v>42</c:v>
                </c:pt>
                <c:pt idx="4516">
                  <c:v>42</c:v>
                </c:pt>
                <c:pt idx="4517">
                  <c:v>42</c:v>
                </c:pt>
                <c:pt idx="4518">
                  <c:v>42</c:v>
                </c:pt>
                <c:pt idx="4519">
                  <c:v>42</c:v>
                </c:pt>
                <c:pt idx="4520">
                  <c:v>42</c:v>
                </c:pt>
                <c:pt idx="4521">
                  <c:v>42</c:v>
                </c:pt>
                <c:pt idx="4522">
                  <c:v>42</c:v>
                </c:pt>
                <c:pt idx="4523">
                  <c:v>42</c:v>
                </c:pt>
                <c:pt idx="4524">
                  <c:v>42</c:v>
                </c:pt>
                <c:pt idx="4525">
                  <c:v>42</c:v>
                </c:pt>
                <c:pt idx="4526">
                  <c:v>42</c:v>
                </c:pt>
                <c:pt idx="4527">
                  <c:v>42</c:v>
                </c:pt>
                <c:pt idx="4528">
                  <c:v>42</c:v>
                </c:pt>
                <c:pt idx="4529">
                  <c:v>42</c:v>
                </c:pt>
                <c:pt idx="4530">
                  <c:v>42</c:v>
                </c:pt>
                <c:pt idx="4531">
                  <c:v>42</c:v>
                </c:pt>
                <c:pt idx="4532">
                  <c:v>42</c:v>
                </c:pt>
                <c:pt idx="4533">
                  <c:v>42</c:v>
                </c:pt>
                <c:pt idx="4534">
                  <c:v>42</c:v>
                </c:pt>
                <c:pt idx="4535">
                  <c:v>42</c:v>
                </c:pt>
                <c:pt idx="4536">
                  <c:v>42</c:v>
                </c:pt>
                <c:pt idx="4537">
                  <c:v>42</c:v>
                </c:pt>
                <c:pt idx="4538">
                  <c:v>42</c:v>
                </c:pt>
                <c:pt idx="4539">
                  <c:v>42</c:v>
                </c:pt>
                <c:pt idx="4540">
                  <c:v>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8788368"/>
        <c:axId val="1748789456"/>
      </c:lineChart>
      <c:dateAx>
        <c:axId val="1748788368"/>
        <c:scaling>
          <c:orientation val="minMax"/>
          <c:min val="37257"/>
        </c:scaling>
        <c:delete val="0"/>
        <c:axPos val="b"/>
        <c:numFmt formatCode="mm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48789456"/>
        <c:crosses val="autoZero"/>
        <c:auto val="1"/>
        <c:lblOffset val="100"/>
        <c:baseTimeUnit val="days"/>
      </c:dateAx>
      <c:valAx>
        <c:axId val="174878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€/MWh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4878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84879-AE22-40A3-A2B0-1E4245C825CF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305E3-097E-4915-AF73-4CC1C8ABF5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762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9150A-606B-44C5-A177-478D04CCFF3F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FE708-0685-49A4-A611-4199F7B4D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591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411E-20C9-4D75-B4CB-BFF319F5A98D}" type="datetime1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Picture 2" descr="logo SUD Solidaire National - juil 2017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288" y="5175682"/>
            <a:ext cx="1823712" cy="1545793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88977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A073-AE48-4F28-8C3C-1113AD279BEF}" type="datetime1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70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4E7A-5079-4F4E-9641-1CA96355DFEF}" type="datetime1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27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B050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rgbClr val="00B050"/>
                </a:solidFill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8520-8BED-4F36-A7B5-1E9A0AD2BC9C}" type="datetime1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Picture 2" descr="logo SUD Solidaire National - juil 2017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8200" cy="701336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80683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1850" y="6356350"/>
            <a:ext cx="2743200" cy="365125"/>
          </a:xfrm>
        </p:spPr>
        <p:txBody>
          <a:bodyPr/>
          <a:lstStyle/>
          <a:p>
            <a:fld id="{748E067C-7116-42DC-A44A-2957796C6FD8}" type="datetime1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81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E6D6-AE8F-4B39-BB10-E43736496598}" type="datetime1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4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753-8EA9-41EB-A3FD-1E8047F31312}" type="datetime1">
              <a:rPr lang="fr-FR" smtClean="0"/>
              <a:t>03/05/2021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80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8F5-3D90-4341-8064-5FF29BFAC7FE}" type="datetime1">
              <a:rPr lang="fr-FR" smtClean="0"/>
              <a:t>03/05/2021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3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18E0-EFAE-4F67-8397-D9B1830A8BB6}" type="datetime1">
              <a:rPr lang="fr-FR" smtClean="0"/>
              <a:t>03/05/2021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09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DE1D-5E07-4C7B-A28B-CE3562BBBD24}" type="datetime1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45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C56F-8CC5-43E6-A77A-BF8450E3DA92}" type="datetime1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72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C6F95-1E1B-4EC9-B27D-3F93718E5151}" type="datetime1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DF5D3-7503-47CC-95E5-1DBF9BF0D2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80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31982" y="584852"/>
            <a:ext cx="10132291" cy="1463819"/>
          </a:xfrm>
        </p:spPr>
        <p:txBody>
          <a:bodyPr>
            <a:normAutofit/>
          </a:bodyPr>
          <a:lstStyle/>
          <a:p>
            <a:r>
              <a:rPr lang="fr-FR" sz="4400" b="1" dirty="0" smtClean="0">
                <a:solidFill>
                  <a:srgbClr val="00B050"/>
                </a:solidFill>
              </a:rPr>
              <a:t>L’impasse de la </a:t>
            </a:r>
            <a:br>
              <a:rPr lang="fr-FR" sz="4400" b="1" dirty="0" smtClean="0">
                <a:solidFill>
                  <a:srgbClr val="00B050"/>
                </a:solidFill>
              </a:rPr>
            </a:br>
            <a:r>
              <a:rPr lang="fr-FR" sz="4400" b="1" dirty="0" smtClean="0">
                <a:solidFill>
                  <a:srgbClr val="00B050"/>
                </a:solidFill>
              </a:rPr>
              <a:t>mise en concurrence de l’électrique</a:t>
            </a:r>
            <a:endParaRPr lang="fr-FR" sz="4400" b="1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65018" y="1837025"/>
            <a:ext cx="9144000" cy="766763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Hercule : la fuite en avant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1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872" y="2715493"/>
            <a:ext cx="6298815" cy="358651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107218" y="6305683"/>
            <a:ext cx="1006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Fakir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196791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637"/>
    </mc:Choice>
    <mc:Fallback xmlns="">
      <p:transition spd="slow" advTm="5863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3544"/>
            <a:ext cx="10722429" cy="73753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Du monopole au marché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890336"/>
            <a:ext cx="11332028" cy="5683695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1946 -&gt; 1996 : un monopole public à l’efficacité reconnue</a:t>
            </a:r>
          </a:p>
          <a:p>
            <a:pPr marL="1166813" lvl="1"/>
            <a:r>
              <a:rPr lang="fr-FR" sz="1800" dirty="0" smtClean="0"/>
              <a:t>Développement de grands parcs et de réseaux</a:t>
            </a:r>
          </a:p>
          <a:p>
            <a:pPr marL="1166813" lvl="1"/>
            <a:r>
              <a:rPr lang="fr-FR" sz="1800" dirty="0"/>
              <a:t>Prix, qualité de service, égalité de </a:t>
            </a:r>
            <a:r>
              <a:rPr lang="fr-FR" sz="1800" dirty="0" smtClean="0"/>
              <a:t>traitement</a:t>
            </a:r>
            <a:endParaRPr lang="fr-FR" sz="1800" dirty="0"/>
          </a:p>
          <a:p>
            <a:pPr>
              <a:spcBef>
                <a:spcPts val="1800"/>
              </a:spcBef>
            </a:pPr>
            <a:r>
              <a:rPr lang="fr-FR" sz="2400" b="1" dirty="0" smtClean="0"/>
              <a:t>Depuis 1996 : une ouverture des marchés progressive</a:t>
            </a:r>
          </a:p>
          <a:p>
            <a:pPr lvl="2"/>
            <a:r>
              <a:rPr lang="fr-FR" sz="1600" dirty="0" smtClean="0"/>
              <a:t>Création de fournisseurs alternatifs (1/4 des clients),</a:t>
            </a:r>
          </a:p>
          <a:p>
            <a:pPr lvl="2"/>
            <a:r>
              <a:rPr lang="fr-FR" sz="1600" dirty="0" smtClean="0"/>
              <a:t>Cession d’une partie des moyens de production (20%)</a:t>
            </a:r>
          </a:p>
          <a:p>
            <a:pPr lvl="2"/>
            <a:r>
              <a:rPr lang="fr-FR" sz="1600" dirty="0" smtClean="0"/>
              <a:t>Transformation d’EDF : SA avec objectifs financiers, internationalisation</a:t>
            </a:r>
          </a:p>
          <a:p>
            <a:pPr lvl="2"/>
            <a:r>
              <a:rPr lang="fr-FR" sz="1600" dirty="0" smtClean="0"/>
              <a:t>Séparation des réseaux : RTE et </a:t>
            </a:r>
            <a:r>
              <a:rPr lang="fr-FR" sz="1600" dirty="0" err="1" smtClean="0"/>
              <a:t>Enedis</a:t>
            </a:r>
            <a:endParaRPr lang="fr-FR" sz="1600" dirty="0" smtClean="0"/>
          </a:p>
          <a:p>
            <a:r>
              <a:rPr lang="fr-FR" sz="2400" b="1" dirty="0" smtClean="0"/>
              <a:t>Un bilan indéfendable</a:t>
            </a:r>
          </a:p>
          <a:p>
            <a:pPr lvl="2"/>
            <a:r>
              <a:rPr lang="fr-FR" sz="1600" dirty="0" smtClean="0"/>
              <a:t>Envolée des prix : +60% depuis 2006</a:t>
            </a:r>
          </a:p>
          <a:p>
            <a:pPr lvl="2"/>
            <a:r>
              <a:rPr lang="fr-FR" sz="1600" dirty="0" smtClean="0"/>
              <a:t>Rupture d’égalité de traitement face à une multitude d’offres</a:t>
            </a:r>
          </a:p>
          <a:p>
            <a:pPr lvl="2"/>
            <a:r>
              <a:rPr lang="fr-FR" sz="1600" dirty="0" smtClean="0"/>
              <a:t>Fragilisation du système électrique</a:t>
            </a:r>
          </a:p>
          <a:p>
            <a:pPr lvl="2"/>
            <a:r>
              <a:rPr lang="fr-FR" sz="1600" dirty="0" smtClean="0"/>
              <a:t>Sous-investissement : </a:t>
            </a:r>
            <a:r>
              <a:rPr lang="fr-FR" sz="1600" dirty="0" err="1" smtClean="0"/>
              <a:t>pb</a:t>
            </a:r>
            <a:r>
              <a:rPr lang="fr-FR" sz="1600" dirty="0" smtClean="0"/>
              <a:t> de maintenance et incapacité à faire face à la transition énergétique</a:t>
            </a:r>
          </a:p>
          <a:p>
            <a:pPr lvl="2"/>
            <a:r>
              <a:rPr lang="fr-FR" sz="1600" dirty="0" smtClean="0"/>
              <a:t>Difficultés financières d’EDF (et de tous les producteurs)</a:t>
            </a:r>
            <a:endParaRPr lang="fr-FR" sz="1600" dirty="0"/>
          </a:p>
          <a:p>
            <a:r>
              <a:rPr lang="fr-FR" sz="2400" b="1" dirty="0" smtClean="0"/>
              <a:t>Hercule : nouvelle étape</a:t>
            </a:r>
            <a:endParaRPr lang="fr-FR" sz="2400" b="1" dirty="0"/>
          </a:p>
          <a:p>
            <a:pPr lvl="2"/>
            <a:r>
              <a:rPr lang="fr-FR" sz="1600" dirty="0" smtClean="0"/>
              <a:t>Justification : EDF est en difficulté financière pour financer le parc existant comme le parc de demain &lt;- besoins énormes de la transition énergétiques</a:t>
            </a:r>
            <a:endParaRPr lang="fr-FR" sz="1600" dirty="0"/>
          </a:p>
          <a:p>
            <a:pPr lvl="2"/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638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099"/>
    </mc:Choice>
    <mc:Fallback xmlns="">
      <p:transition spd="slow" advTm="34409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3544"/>
            <a:ext cx="10722429" cy="73753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L’impasse de la concurrence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4414" y="781077"/>
            <a:ext cx="11332028" cy="1215363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Un monopole naturel pour les réseaux comme pour la production</a:t>
            </a:r>
          </a:p>
          <a:p>
            <a:pPr marL="1166813" lvl="1"/>
            <a:r>
              <a:rPr lang="fr-FR" sz="1800" dirty="0" smtClean="0"/>
              <a:t>Coûts fixes et très importants, impact écologique</a:t>
            </a:r>
          </a:p>
          <a:p>
            <a:pPr marL="1166813" lvl="1"/>
            <a:r>
              <a:rPr lang="fr-FR" sz="1800" dirty="0" smtClean="0"/>
              <a:t>Planification nécessaire utilisant la complémentarité entre chaque ligne et chaque centrale</a:t>
            </a:r>
            <a:endParaRPr lang="fr-FR" sz="1800" dirty="0"/>
          </a:p>
          <a:p>
            <a:pPr marL="914400" lvl="2" indent="0">
              <a:buNone/>
            </a:pPr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3</a:t>
            </a:fld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16067"/>
              </p:ext>
            </p:extLst>
          </p:nvPr>
        </p:nvGraphicFramePr>
        <p:xfrm>
          <a:off x="8969587" y="2195667"/>
          <a:ext cx="2818389" cy="3133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9296641" y="3397510"/>
            <a:ext cx="2568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Ex : Nouveau Nucléaire</a:t>
            </a:r>
            <a:endParaRPr lang="fr-FR" sz="14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84414" y="1934470"/>
            <a:ext cx="8485173" cy="2214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/>
              <a:t>Une Délégation de Service Public très coûteuse sur le parc de production</a:t>
            </a:r>
          </a:p>
          <a:p>
            <a:pPr lvl="2"/>
            <a:r>
              <a:rPr lang="fr-FR" sz="1600" dirty="0" smtClean="0"/>
              <a:t>Cf. autoroutes</a:t>
            </a:r>
          </a:p>
          <a:p>
            <a:pPr lvl="2"/>
            <a:r>
              <a:rPr lang="fr-FR" sz="1600" dirty="0" smtClean="0"/>
              <a:t>Tarifs garantis</a:t>
            </a:r>
          </a:p>
          <a:p>
            <a:pPr lvl="2"/>
            <a:r>
              <a:rPr lang="fr-FR" sz="1600" dirty="0" smtClean="0"/>
              <a:t>Appels d’offres complexes</a:t>
            </a:r>
          </a:p>
          <a:p>
            <a:pPr lvl="2"/>
            <a:r>
              <a:rPr lang="fr-FR" sz="1600" dirty="0" smtClean="0"/>
              <a:t>Rémunération exigée sur des investissements privés : environ 9%</a:t>
            </a:r>
          </a:p>
          <a:p>
            <a:pPr lvl="3"/>
            <a:r>
              <a:rPr lang="fr-FR" sz="1400" dirty="0" smtClean="0"/>
              <a:t>Doublement du coût de production par rapport à des investissements publics à 2%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853440" y="4306656"/>
            <a:ext cx="7026899" cy="703389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96938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sz="1400" i="1" u="sng" dirty="0">
                <a:solidFill>
                  <a:schemeClr val="tx1"/>
                </a:solidFill>
              </a:rPr>
              <a:t>Cour des Comptes Anglaise, étude 2017 sur HPC :  </a:t>
            </a:r>
            <a:r>
              <a:rPr lang="fr-FR" sz="1400" i="1" dirty="0">
                <a:solidFill>
                  <a:schemeClr val="tx1"/>
                </a:solidFill>
              </a:rPr>
              <a:t>coût complet estimé à 100 € / </a:t>
            </a:r>
            <a:r>
              <a:rPr lang="fr-FR" sz="1400" i="1" dirty="0" err="1">
                <a:solidFill>
                  <a:schemeClr val="tx1"/>
                </a:solidFill>
              </a:rPr>
              <a:t>MWh</a:t>
            </a:r>
            <a:r>
              <a:rPr lang="fr-FR" sz="1400" i="1" dirty="0">
                <a:solidFill>
                  <a:schemeClr val="tx1"/>
                </a:solidFill>
              </a:rPr>
              <a:t> pour une rémunération de 9 % et seulement 30 € / </a:t>
            </a:r>
            <a:r>
              <a:rPr lang="fr-FR" sz="1400" i="1" dirty="0" err="1">
                <a:solidFill>
                  <a:schemeClr val="tx1"/>
                </a:solidFill>
              </a:rPr>
              <a:t>MWh</a:t>
            </a:r>
            <a:r>
              <a:rPr lang="fr-FR" sz="1400" i="1" dirty="0">
                <a:solidFill>
                  <a:schemeClr val="tx1"/>
                </a:solidFill>
              </a:rPr>
              <a:t> en cas de retour attendu de 2 %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84414" y="5329133"/>
            <a:ext cx="1047314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fr-FR" sz="2400" b="1" dirty="0">
                <a:solidFill>
                  <a:srgbClr val="00B050"/>
                </a:solidFill>
              </a:rPr>
              <a:t>Une concurrence réduite à une activité créée de toute pièce : la fourniture</a:t>
            </a:r>
          </a:p>
          <a:p>
            <a:pPr lvl="2"/>
            <a:r>
              <a:rPr lang="fr-FR" sz="1600" dirty="0" smtClean="0"/>
              <a:t>= Achat / vente sans aucune plus-value</a:t>
            </a:r>
          </a:p>
          <a:p>
            <a:pPr marL="1657350" lvl="3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400" dirty="0" smtClean="0"/>
              <a:t>Surcoûts : activité commerciale, trading, opérateurs de marché + duplication des équipes</a:t>
            </a:r>
          </a:p>
          <a:p>
            <a:pPr marL="1657350" lvl="3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400" dirty="0" smtClean="0"/>
              <a:t>Fragilisation : marché inadapté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19050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099"/>
    </mc:Choice>
    <mc:Fallback xmlns="">
      <p:transition spd="slow" advTm="34409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3544"/>
            <a:ext cx="10722429" cy="73753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Des fournisseurs obligés de forcer la porte pour exister 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743" y="827768"/>
            <a:ext cx="11332028" cy="2367579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Pb : Aucun levier ni sur la qualité du produit, ni sur le prix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fr-FR" sz="1800" dirty="0" smtClean="0"/>
              <a:t>« </a:t>
            </a:r>
            <a:r>
              <a:rPr lang="fr-FR" sz="1800" i="1" dirty="0" smtClean="0"/>
              <a:t>offres très similaires et sans innovation », « principale innovation […] recours massif à la pratique commerciale agressive et trompeuse</a:t>
            </a:r>
            <a:r>
              <a:rPr lang="fr-FR" sz="1800" dirty="0" smtClean="0"/>
              <a:t> » (CLCV)</a:t>
            </a:r>
          </a:p>
          <a:p>
            <a:r>
              <a:rPr lang="fr-FR" sz="2400" b="1" dirty="0" smtClean="0"/>
              <a:t>Solution : 3 « arnaques » :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1) Démarchage agressif et trompeur</a:t>
            </a:r>
          </a:p>
          <a:p>
            <a:endParaRPr lang="fr-FR" sz="1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4</a:t>
            </a:fld>
            <a:endParaRPr lang="fr-FR" dirty="0"/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1957842817"/>
              </p:ext>
            </p:extLst>
          </p:nvPr>
        </p:nvGraphicFramePr>
        <p:xfrm>
          <a:off x="7635240" y="2636520"/>
          <a:ext cx="4197531" cy="3021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500743" y="2856796"/>
            <a:ext cx="7271657" cy="4001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 smtClean="0">
                <a:solidFill>
                  <a:schemeClr val="tx1"/>
                </a:solidFill>
              </a:rPr>
              <a:t>2) Accéder au </a:t>
            </a:r>
            <a:r>
              <a:rPr lang="fr-FR" sz="2000" b="1" dirty="0">
                <a:solidFill>
                  <a:schemeClr val="tx1"/>
                </a:solidFill>
              </a:rPr>
              <a:t>nucléaire en-dessous du coût de </a:t>
            </a:r>
            <a:r>
              <a:rPr lang="fr-FR" sz="2000" b="1" dirty="0" err="1" smtClean="0">
                <a:solidFill>
                  <a:schemeClr val="tx1"/>
                </a:solidFill>
              </a:rPr>
              <a:t>prod</a:t>
            </a:r>
            <a:r>
              <a:rPr lang="fr-FR" sz="2000" b="1" dirty="0" smtClean="0">
                <a:solidFill>
                  <a:schemeClr val="tx1"/>
                </a:solidFill>
              </a:rPr>
              <a:t>. </a:t>
            </a:r>
            <a:r>
              <a:rPr lang="fr-FR" sz="2000" b="1" dirty="0">
                <a:solidFill>
                  <a:schemeClr val="tx1"/>
                </a:solidFill>
              </a:rPr>
              <a:t>(ARENH</a:t>
            </a:r>
            <a:r>
              <a:rPr lang="fr-FR" sz="2000" b="1" dirty="0" smtClean="0">
                <a:solidFill>
                  <a:schemeClr val="tx1"/>
                </a:solidFill>
              </a:rPr>
              <a:t>)  </a:t>
            </a:r>
          </a:p>
          <a:p>
            <a:pPr marL="625475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</a:rPr>
              <a:t>Le </a:t>
            </a:r>
            <a:r>
              <a:rPr lang="fr-FR" sz="1800" dirty="0">
                <a:solidFill>
                  <a:schemeClr val="bg2">
                    <a:lumMod val="25000"/>
                  </a:schemeClr>
                </a:solidFill>
              </a:rPr>
              <a:t>fournisseur a le choix entre le prix de marché et </a:t>
            </a: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</a:rPr>
              <a:t>l’ARENH, par ailleurs non réévalué depuis 2012 </a:t>
            </a:r>
            <a:r>
              <a:rPr lang="fr-FR" sz="1800" dirty="0">
                <a:solidFill>
                  <a:schemeClr val="bg2">
                    <a:lumMod val="25000"/>
                  </a:schemeClr>
                </a:solidFill>
              </a:rPr>
              <a:t>(42€/</a:t>
            </a:r>
            <a:r>
              <a:rPr lang="fr-FR" sz="1800" dirty="0" err="1">
                <a:solidFill>
                  <a:schemeClr val="bg2">
                    <a:lumMod val="25000"/>
                  </a:schemeClr>
                </a:solidFill>
              </a:rPr>
              <a:t>MWh</a:t>
            </a:r>
            <a:r>
              <a:rPr lang="fr-FR" sz="1800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sz="2000" b="1" dirty="0" smtClean="0"/>
              <a:t>3)</a:t>
            </a:r>
            <a:r>
              <a:rPr lang="fr-FR" b="1" dirty="0" smtClean="0"/>
              <a:t> </a:t>
            </a:r>
            <a:r>
              <a:rPr lang="fr-FR" sz="2000" b="1" dirty="0" smtClean="0">
                <a:solidFill>
                  <a:schemeClr val="tx1"/>
                </a:solidFill>
              </a:rPr>
              <a:t>Vider les TRV de leur substance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</a:rPr>
              <a:t>Suppression pour les entreprises</a:t>
            </a:r>
            <a:endParaRPr lang="fr-FR" sz="1800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fr-FR" sz="1800" dirty="0">
                <a:solidFill>
                  <a:schemeClr val="bg2">
                    <a:lumMod val="25000"/>
                  </a:schemeClr>
                </a:solidFill>
              </a:rPr>
              <a:t>Changement de mode de calcul </a:t>
            </a: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</a:rPr>
              <a:t>pour les particulier -&gt; indexation partielle sur le prix de marché</a:t>
            </a:r>
            <a:endParaRPr lang="fr-FR" sz="1800" dirty="0">
              <a:solidFill>
                <a:schemeClr val="bg2">
                  <a:lumMod val="25000"/>
                </a:schemeClr>
              </a:solidFill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fr-FR" sz="1400" dirty="0" err="1">
                <a:solidFill>
                  <a:schemeClr val="bg2">
                    <a:lumMod val="25000"/>
                  </a:schemeClr>
                </a:solidFill>
              </a:rPr>
              <a:t>Contestabilité</a:t>
            </a:r>
            <a:r>
              <a:rPr lang="fr-FR" sz="1400" dirty="0">
                <a:solidFill>
                  <a:schemeClr val="bg2">
                    <a:lumMod val="25000"/>
                  </a:schemeClr>
                </a:solidFill>
              </a:rPr>
              <a:t> : </a:t>
            </a:r>
            <a:r>
              <a:rPr lang="fr-FR" sz="1400" i="1" dirty="0">
                <a:solidFill>
                  <a:schemeClr val="bg2">
                    <a:lumMod val="25000"/>
                  </a:schemeClr>
                </a:solidFill>
              </a:rPr>
              <a:t>« faculté pour un opérateur concurrent </a:t>
            </a:r>
            <a:r>
              <a:rPr lang="fr-FR" sz="1400" i="1" dirty="0" smtClean="0">
                <a:solidFill>
                  <a:schemeClr val="bg2">
                    <a:lumMod val="25000"/>
                  </a:schemeClr>
                </a:solidFill>
              </a:rPr>
              <a:t>[…] de proposer […]des </a:t>
            </a:r>
            <a:r>
              <a:rPr lang="fr-FR" sz="1400" i="1" dirty="0">
                <a:solidFill>
                  <a:schemeClr val="bg2">
                    <a:lumMod val="25000"/>
                  </a:schemeClr>
                </a:solidFill>
              </a:rPr>
              <a:t>offres à prix égaux ou inférieurs aux tarifs réglementés »</a:t>
            </a:r>
            <a:r>
              <a:rPr lang="fr-FR" sz="1400" baseline="30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fr-FR" sz="1400" dirty="0">
                <a:solidFill>
                  <a:schemeClr val="bg2">
                    <a:lumMod val="25000"/>
                  </a:schemeClr>
                </a:solidFill>
              </a:rPr>
              <a:t>(CRE)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</a:rPr>
              <a:t>-&gt; hausses </a:t>
            </a:r>
            <a:r>
              <a:rPr lang="fr-FR" sz="1800" dirty="0">
                <a:solidFill>
                  <a:schemeClr val="bg2">
                    <a:lumMod val="25000"/>
                  </a:schemeClr>
                </a:solidFill>
              </a:rPr>
              <a:t>de tarif </a:t>
            </a:r>
            <a:r>
              <a:rPr lang="fr-FR" sz="1800" dirty="0" smtClean="0">
                <a:solidFill>
                  <a:schemeClr val="bg2">
                    <a:lumMod val="25000"/>
                  </a:schemeClr>
                </a:solidFill>
              </a:rPr>
              <a:t>importantes en 2019 et 2020, </a:t>
            </a:r>
            <a:r>
              <a:rPr lang="fr-FR" sz="1800" dirty="0">
                <a:solidFill>
                  <a:schemeClr val="bg2">
                    <a:lumMod val="25000"/>
                  </a:schemeClr>
                </a:solidFill>
              </a:rPr>
              <a:t>indépendantes des coûts de production</a:t>
            </a:r>
          </a:p>
          <a:p>
            <a:pPr marL="457200" indent="-457200">
              <a:buAutoNum type="arabicParenR"/>
            </a:pPr>
            <a:endParaRPr lang="fr-FR" sz="2400" b="1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8262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295"/>
    </mc:Choice>
    <mc:Fallback xmlns="">
      <p:transition spd="slow" advTm="21229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3544"/>
            <a:ext cx="10722429" cy="737533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Le bilan de 20 ans de libéralisation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6212" y="896312"/>
            <a:ext cx="11566404" cy="5344802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1000"/>
              </a:spcBef>
            </a:pPr>
            <a:r>
              <a:rPr lang="fr-FR" sz="2000" dirty="0" smtClean="0">
                <a:solidFill>
                  <a:srgbClr val="00B050"/>
                </a:solidFill>
              </a:rPr>
              <a:t>Une désorganisation du système </a:t>
            </a:r>
            <a:r>
              <a:rPr lang="fr-FR" sz="2000" dirty="0">
                <a:solidFill>
                  <a:srgbClr val="00B050"/>
                </a:solidFill>
              </a:rPr>
              <a:t>électrique et des surcoûts :</a:t>
            </a:r>
            <a:endParaRPr lang="fr-FR" sz="2000" dirty="0" smtClean="0">
              <a:solidFill>
                <a:srgbClr val="00B050"/>
              </a:solidFill>
            </a:endParaRPr>
          </a:p>
          <a:p>
            <a:pPr marL="800100" lvl="2" indent="-342900">
              <a:lnSpc>
                <a:spcPct val="100000"/>
              </a:lnSpc>
              <a:spcBef>
                <a:spcPts val="300"/>
              </a:spcBef>
            </a:pPr>
            <a:r>
              <a:rPr lang="fr-FR" sz="1600" dirty="0" err="1" smtClean="0"/>
              <a:t>Désoptimisation</a:t>
            </a:r>
            <a:r>
              <a:rPr lang="fr-FR" sz="1600" dirty="0" smtClean="0"/>
              <a:t> </a:t>
            </a:r>
            <a:r>
              <a:rPr lang="fr-FR" sz="1600" dirty="0"/>
              <a:t>liée à la séparation d’EDF et GDF, </a:t>
            </a:r>
            <a:r>
              <a:rPr lang="fr-FR" sz="1600" dirty="0" smtClean="0"/>
              <a:t>et à la séparation </a:t>
            </a:r>
            <a:r>
              <a:rPr lang="fr-FR" sz="1600" dirty="0"/>
              <a:t>des réseaux</a:t>
            </a:r>
          </a:p>
          <a:p>
            <a:pPr marL="800100" lvl="2" indent="-342900">
              <a:lnSpc>
                <a:spcPct val="100000"/>
              </a:lnSpc>
              <a:spcBef>
                <a:spcPts val="300"/>
              </a:spcBef>
            </a:pPr>
            <a:r>
              <a:rPr lang="fr-FR" sz="1600" dirty="0" smtClean="0"/>
              <a:t>Soumission d’EDF aux </a:t>
            </a:r>
            <a:r>
              <a:rPr lang="fr-FR" sz="1600" dirty="0"/>
              <a:t>objectifs de rentabilité à court terme</a:t>
            </a:r>
          </a:p>
          <a:p>
            <a:pPr marL="914400" lvl="3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-&gt; sous-investissements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recours massif à la sous-traitance, baisse d’effectifs, abandon de la R&amp;D de service public</a:t>
            </a:r>
          </a:p>
          <a:p>
            <a:pPr marL="800100" lvl="2" indent="-342900">
              <a:lnSpc>
                <a:spcPct val="100000"/>
              </a:lnSpc>
              <a:spcBef>
                <a:spcPts val="300"/>
              </a:spcBef>
            </a:pPr>
            <a:r>
              <a:rPr lang="fr-FR" sz="1600" dirty="0"/>
              <a:t>Mise en place d’un marché </a:t>
            </a:r>
            <a:r>
              <a:rPr lang="fr-FR" sz="1600" dirty="0" smtClean="0"/>
              <a:t>complexe, incontrôlable et inadapté -&gt; opacité et fragilisation</a:t>
            </a:r>
            <a:endParaRPr lang="fr-FR" sz="1600" dirty="0"/>
          </a:p>
          <a:p>
            <a:pPr marL="800100" lvl="2" indent="-342900">
              <a:lnSpc>
                <a:spcPct val="100000"/>
              </a:lnSpc>
              <a:spcBef>
                <a:spcPts val="300"/>
              </a:spcBef>
            </a:pPr>
            <a:r>
              <a:rPr lang="fr-FR" sz="1600" dirty="0"/>
              <a:t>Développement d’une activité inutile – voire nuisible – de fourniture</a:t>
            </a:r>
          </a:p>
          <a:p>
            <a:pPr marL="800100" lvl="2" indent="-342900">
              <a:lnSpc>
                <a:spcPct val="100000"/>
              </a:lnSpc>
              <a:spcBef>
                <a:spcPts val="300"/>
              </a:spcBef>
            </a:pPr>
            <a:r>
              <a:rPr lang="fr-FR" sz="1600" dirty="0"/>
              <a:t>Disparition progressive et changement de nature des Tarifs Réglementés de </a:t>
            </a:r>
            <a:r>
              <a:rPr lang="fr-FR" sz="1600" dirty="0" smtClean="0"/>
              <a:t>Vente</a:t>
            </a:r>
          </a:p>
          <a:p>
            <a:pPr marL="800100" lvl="2" indent="-342900">
              <a:lnSpc>
                <a:spcPct val="100000"/>
              </a:lnSpc>
              <a:spcBef>
                <a:spcPts val="300"/>
              </a:spcBef>
            </a:pPr>
            <a:r>
              <a:rPr lang="fr-FR" sz="1600" dirty="0"/>
              <a:t>Menace sur les barrages </a:t>
            </a:r>
            <a:r>
              <a:rPr lang="fr-FR" sz="1600" dirty="0" smtClean="0"/>
              <a:t>hydroélectriques</a:t>
            </a:r>
            <a:endParaRPr lang="fr-FR" sz="1600" dirty="0"/>
          </a:p>
          <a:p>
            <a:pPr marL="342900" lvl="1" indent="-342900">
              <a:spcBef>
                <a:spcPts val="1000"/>
              </a:spcBef>
            </a:pPr>
            <a:r>
              <a:rPr lang="fr-FR" sz="2000" dirty="0" smtClean="0">
                <a:solidFill>
                  <a:srgbClr val="00B050"/>
                </a:solidFill>
              </a:rPr>
              <a:t>Conséquences lourdes pour </a:t>
            </a:r>
            <a:r>
              <a:rPr lang="fr-FR" sz="2000" dirty="0">
                <a:solidFill>
                  <a:srgbClr val="00B050"/>
                </a:solidFill>
              </a:rPr>
              <a:t>les </a:t>
            </a:r>
            <a:r>
              <a:rPr lang="fr-FR" sz="2000" dirty="0" smtClean="0">
                <a:solidFill>
                  <a:srgbClr val="00B050"/>
                </a:solidFill>
              </a:rPr>
              <a:t>usagers devenus clients </a:t>
            </a:r>
            <a:r>
              <a:rPr lang="fr-FR" sz="2000" dirty="0">
                <a:solidFill>
                  <a:srgbClr val="00B050"/>
                </a:solidFill>
              </a:rPr>
              <a:t>:</a:t>
            </a:r>
          </a:p>
          <a:p>
            <a:pPr marL="800100" lvl="2" indent="-342900">
              <a:spcBef>
                <a:spcPts val="600"/>
              </a:spcBef>
            </a:pPr>
            <a:r>
              <a:rPr lang="fr-FR" sz="1600" dirty="0"/>
              <a:t>Hausse des prix </a:t>
            </a:r>
            <a:r>
              <a:rPr lang="fr-FR" sz="1600" dirty="0" smtClean="0"/>
              <a:t>: +60% depuis 2007</a:t>
            </a:r>
            <a:endParaRPr lang="fr-FR" sz="1600" dirty="0"/>
          </a:p>
          <a:p>
            <a:pPr marL="800100" lvl="2" indent="-342900">
              <a:spcBef>
                <a:spcPts val="600"/>
              </a:spcBef>
            </a:pPr>
            <a:r>
              <a:rPr lang="fr-FR" sz="1600" dirty="0" smtClean="0"/>
              <a:t>Abandon </a:t>
            </a:r>
            <a:r>
              <a:rPr lang="fr-FR" sz="1600" dirty="0"/>
              <a:t>de l’égalité de </a:t>
            </a:r>
            <a:r>
              <a:rPr lang="fr-FR" sz="1600" dirty="0" smtClean="0"/>
              <a:t>traitement </a:t>
            </a:r>
          </a:p>
          <a:p>
            <a:pPr marL="800100" lvl="2" indent="-342900">
              <a:spcBef>
                <a:spcPts val="600"/>
              </a:spcBef>
            </a:pPr>
            <a:r>
              <a:rPr lang="fr-FR" sz="1600" dirty="0" smtClean="0"/>
              <a:t>Système </a:t>
            </a:r>
            <a:r>
              <a:rPr lang="fr-FR" sz="1600" dirty="0"/>
              <a:t>opaque et à des pratiques commerciales </a:t>
            </a:r>
            <a:r>
              <a:rPr lang="fr-FR" sz="1600" dirty="0" smtClean="0"/>
              <a:t>douteuses </a:t>
            </a:r>
          </a:p>
          <a:p>
            <a:pPr marL="800100" lvl="2" indent="-342900">
              <a:spcBef>
                <a:spcPts val="600"/>
              </a:spcBef>
            </a:pPr>
            <a:r>
              <a:rPr lang="fr-FR" sz="1600" dirty="0"/>
              <a:t>M</a:t>
            </a:r>
            <a:r>
              <a:rPr lang="fr-FR" sz="1600" dirty="0" smtClean="0"/>
              <a:t>oindre </a:t>
            </a:r>
            <a:r>
              <a:rPr lang="fr-FR" sz="1600" dirty="0"/>
              <a:t>accompagnement des clients </a:t>
            </a:r>
            <a:r>
              <a:rPr lang="fr-FR" sz="1600" dirty="0" smtClean="0"/>
              <a:t>précaires </a:t>
            </a:r>
          </a:p>
          <a:p>
            <a:pPr marL="342900" lvl="1" indent="-342900">
              <a:spcBef>
                <a:spcPts val="1000"/>
              </a:spcBef>
            </a:pPr>
            <a:r>
              <a:rPr lang="fr-FR" sz="2000" dirty="0" smtClean="0">
                <a:solidFill>
                  <a:srgbClr val="00B050"/>
                </a:solidFill>
              </a:rPr>
              <a:t>Echec </a:t>
            </a:r>
            <a:r>
              <a:rPr lang="fr-FR" sz="2000" dirty="0">
                <a:solidFill>
                  <a:srgbClr val="00B050"/>
                </a:solidFill>
              </a:rPr>
              <a:t>du recours au privé pour le développement des renouvelables et la rénovation énergétique :</a:t>
            </a:r>
          </a:p>
          <a:p>
            <a:pPr marL="80486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Pas de développement de filières nationales de renouvelable et dépendance aux importations</a:t>
            </a:r>
          </a:p>
          <a:p>
            <a:pPr marL="80486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Surcoûts, inefficacité et retard dans l’isolation des logements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fr-FR" sz="2000" dirty="0" smtClean="0"/>
          </a:p>
          <a:p>
            <a:pPr marL="457200" lvl="1" indent="0">
              <a:buNone/>
            </a:pPr>
            <a:endParaRPr lang="fr-FR" sz="1800" dirty="0" smtClean="0"/>
          </a:p>
          <a:p>
            <a:pPr lvl="1"/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021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069"/>
    </mc:Choice>
    <mc:Fallback xmlns="">
      <p:transition spd="slow" advTm="28606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2467" y="1016110"/>
            <a:ext cx="4857424" cy="2737619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6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341516" y="2047035"/>
            <a:ext cx="1712696" cy="763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EDF </a:t>
            </a:r>
            <a:r>
              <a:rPr lang="fr-FR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Bleu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100% public</a:t>
            </a: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91122" y="2047036"/>
            <a:ext cx="1554334" cy="763846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EDF Azur</a:t>
            </a:r>
            <a:endParaRPr lang="fr-F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100% </a:t>
            </a:r>
            <a:r>
              <a:rPr lang="fr-FR" sz="14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endParaRPr lang="fr-F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11400" y="2047486"/>
            <a:ext cx="1600200" cy="7633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ea typeface="Calibri" panose="020F0502020204030204" pitchFamily="34" charset="0"/>
                <a:cs typeface="Times New Roman" panose="02020603050405020304" pitchFamily="18" charset="0"/>
              </a:rPr>
              <a:t>EDF Vert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35% privé</a:t>
            </a:r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6366965" y="1658385"/>
            <a:ext cx="894893" cy="388650"/>
          </a:xfrm>
          <a:prstGeom prst="straightConnector1">
            <a:avLst/>
          </a:prstGeom>
          <a:ln w="25400">
            <a:solidFill>
              <a:srgbClr val="FB723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re 1"/>
          <p:cNvSpPr>
            <a:spLocks noGrp="1"/>
          </p:cNvSpPr>
          <p:nvPr>
            <p:ph type="title"/>
          </p:nvPr>
        </p:nvSpPr>
        <p:spPr>
          <a:xfrm>
            <a:off x="1295697" y="278577"/>
            <a:ext cx="10188388" cy="73753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Le projet Hercule : un démantèlement de plus d’EDF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235338" y="2922732"/>
            <a:ext cx="1925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dirty="0" smtClean="0"/>
              <a:t>Nucléaire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Thermique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RTE</a:t>
            </a:r>
            <a:endParaRPr lang="fr-FR" sz="1600" dirty="0"/>
          </a:p>
        </p:txBody>
      </p:sp>
      <p:sp>
        <p:nvSpPr>
          <p:cNvPr id="45" name="ZoneTexte 44"/>
          <p:cNvSpPr txBox="1"/>
          <p:nvPr/>
        </p:nvSpPr>
        <p:spPr>
          <a:xfrm>
            <a:off x="4255040" y="2922731"/>
            <a:ext cx="2134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dirty="0" smtClean="0"/>
              <a:t>Concessions hydroélectriques</a:t>
            </a:r>
            <a:endParaRPr lang="fr-FR" sz="1600" dirty="0"/>
          </a:p>
        </p:txBody>
      </p:sp>
      <p:sp>
        <p:nvSpPr>
          <p:cNvPr id="47" name="ZoneTexte 46"/>
          <p:cNvSpPr txBox="1"/>
          <p:nvPr/>
        </p:nvSpPr>
        <p:spPr>
          <a:xfrm>
            <a:off x="6811399" y="2870916"/>
            <a:ext cx="34515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dirty="0" smtClean="0"/>
              <a:t>Renouvelables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Fourniture (commerce)</a:t>
            </a:r>
          </a:p>
          <a:p>
            <a:pPr marL="285750" indent="-285750">
              <a:buFontTx/>
              <a:buChar char="-"/>
            </a:pPr>
            <a:r>
              <a:rPr lang="fr-FR" sz="1600" dirty="0" err="1" smtClean="0"/>
              <a:t>Enedis</a:t>
            </a:r>
            <a:endParaRPr lang="fr-FR" sz="1600" dirty="0" smtClean="0"/>
          </a:p>
          <a:p>
            <a:pPr marL="285750" indent="-285750">
              <a:buFontTx/>
              <a:buChar char="-"/>
            </a:pPr>
            <a:r>
              <a:rPr lang="fr-FR" sz="1600" dirty="0" smtClean="0"/>
              <a:t>Systèmes insulaires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Activités internationales hors EDF</a:t>
            </a:r>
          </a:p>
        </p:txBody>
      </p:sp>
      <p:sp>
        <p:nvSpPr>
          <p:cNvPr id="49" name="Espace réservé du contenu 2"/>
          <p:cNvSpPr>
            <a:spLocks noGrp="1"/>
          </p:cNvSpPr>
          <p:nvPr>
            <p:ph idx="1"/>
          </p:nvPr>
        </p:nvSpPr>
        <p:spPr>
          <a:xfrm>
            <a:off x="439941" y="4396004"/>
            <a:ext cx="11332028" cy="1244463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Problèmes</a:t>
            </a:r>
            <a:endParaRPr lang="fr-FR" sz="2400" b="1" dirty="0"/>
          </a:p>
          <a:p>
            <a:pPr marL="1166813" lvl="1"/>
            <a:r>
              <a:rPr lang="fr-FR" sz="1800" dirty="0" smtClean="0"/>
              <a:t>Persévérer dans l’impasse -&gt; perdre un temps précieux</a:t>
            </a:r>
          </a:p>
          <a:p>
            <a:pPr marL="1166813" lvl="1"/>
            <a:r>
              <a:rPr lang="fr-FR" sz="1800" dirty="0" smtClean="0"/>
              <a:t>Acter de la privatisation du système électrique de demain</a:t>
            </a:r>
          </a:p>
          <a:p>
            <a:pPr marL="1166813" lvl="1"/>
            <a:r>
              <a:rPr lang="fr-FR" sz="1800" dirty="0"/>
              <a:t>Aggraver les problèmes déjà </a:t>
            </a:r>
            <a:r>
              <a:rPr lang="fr-FR" sz="1800" dirty="0" smtClean="0"/>
              <a:t>rencontrés : surcoûts risques, opacités, perte d’égalité, etc.</a:t>
            </a:r>
            <a:endParaRPr lang="fr-FR" sz="1800" dirty="0"/>
          </a:p>
          <a:p>
            <a:pPr marL="1166813" lvl="1"/>
            <a:r>
              <a:rPr lang="fr-FR" sz="1800" dirty="0" smtClean="0"/>
              <a:t>S’orienter vers un secteur stratégique dominé par de grands groupes privés</a:t>
            </a:r>
          </a:p>
          <a:p>
            <a:endParaRPr lang="fr-FR" sz="1800" dirty="0"/>
          </a:p>
        </p:txBody>
      </p:sp>
      <p:sp>
        <p:nvSpPr>
          <p:cNvPr id="8" name="ZoneTexte 7"/>
          <p:cNvSpPr txBox="1"/>
          <p:nvPr/>
        </p:nvSpPr>
        <p:spPr>
          <a:xfrm>
            <a:off x="3270563" y="112795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EDF SA </a:t>
            </a:r>
          </a:p>
          <a:p>
            <a:pPr algn="ctr"/>
            <a:r>
              <a:rPr lang="fr-FR" dirty="0" smtClean="0"/>
              <a:t>(maison mère)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626661" y="1589624"/>
            <a:ext cx="1421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Filiale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3544"/>
            <a:ext cx="10722429" cy="73753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Que faire ?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726866"/>
            <a:ext cx="11332028" cy="5683695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Séparer les débats</a:t>
            </a:r>
            <a:endParaRPr lang="fr-FR" sz="2400" b="1" dirty="0"/>
          </a:p>
          <a:p>
            <a:pPr marL="806450" lvl="2"/>
            <a:r>
              <a:rPr lang="fr-FR" dirty="0" smtClean="0"/>
              <a:t>Public vs Privé</a:t>
            </a:r>
          </a:p>
          <a:p>
            <a:pPr marL="806450" lvl="2"/>
            <a:r>
              <a:rPr lang="fr-FR" dirty="0" smtClean="0"/>
              <a:t>Nucléaire vs 100% renouvelable</a:t>
            </a:r>
          </a:p>
          <a:p>
            <a:pPr marL="806450" lvl="2"/>
            <a:r>
              <a:rPr lang="fr-FR" dirty="0" smtClean="0"/>
              <a:t>Centralisé vs décentralisé</a:t>
            </a:r>
          </a:p>
          <a:p>
            <a:r>
              <a:rPr lang="fr-FR" sz="2400" b="1" dirty="0"/>
              <a:t>Ne pas défendre EDF mais le service public</a:t>
            </a:r>
          </a:p>
          <a:p>
            <a:pPr marL="806450" lvl="2"/>
            <a:r>
              <a:rPr lang="fr-FR" dirty="0"/>
              <a:t>EDF n’est plus une entreprise de service </a:t>
            </a:r>
            <a:r>
              <a:rPr lang="fr-FR" dirty="0" smtClean="0"/>
              <a:t>public</a:t>
            </a:r>
          </a:p>
          <a:p>
            <a:pPr marL="806450" lvl="2"/>
            <a:r>
              <a:rPr lang="fr-FR" dirty="0" smtClean="0"/>
              <a:t>Ne pas avoir pour objectif d’être un leader mondial</a:t>
            </a:r>
          </a:p>
          <a:p>
            <a:pPr marL="1263650" lvl="3"/>
            <a:r>
              <a:rPr lang="fr-FR" dirty="0" smtClean="0"/>
              <a:t>Les seules activités internationales doivent être basées sur la coopération, pas sur la recherche de profit</a:t>
            </a:r>
          </a:p>
          <a:p>
            <a:pPr marL="806450" lvl="2"/>
            <a:r>
              <a:rPr lang="fr-FR" dirty="0" smtClean="0"/>
              <a:t>Le monopole public avait des défauts, en particulier une carence de contrôle citoyen</a:t>
            </a:r>
          </a:p>
          <a:p>
            <a:r>
              <a:rPr lang="fr-FR" sz="2400" b="1" dirty="0" smtClean="0"/>
              <a:t>Refuser </a:t>
            </a:r>
            <a:r>
              <a:rPr lang="fr-FR" sz="2400" b="1" dirty="0"/>
              <a:t>le TINA européen quitte à désobéir </a:t>
            </a:r>
          </a:p>
          <a:p>
            <a:pPr marL="806450" lvl="2"/>
            <a:r>
              <a:rPr lang="fr-FR" dirty="0"/>
              <a:t>Imposer le débat pour reconstruire démocratiquement le service public de l’énergie</a:t>
            </a:r>
          </a:p>
          <a:p>
            <a:pPr marL="806450" lvl="2"/>
            <a:r>
              <a:rPr lang="fr-FR" dirty="0"/>
              <a:t>2 grandes options :</a:t>
            </a:r>
          </a:p>
          <a:p>
            <a:pPr lvl="3"/>
            <a:r>
              <a:rPr lang="fr-FR" sz="1400" dirty="0"/>
              <a:t>Un secteur stratégique et ultra-lucratif livré à de grands groupes mondiaux plus forts que les états</a:t>
            </a:r>
          </a:p>
          <a:p>
            <a:pPr lvl="3"/>
            <a:r>
              <a:rPr lang="fr-FR" sz="1400" dirty="0"/>
              <a:t>Un secteur public, des investissements publics, un contrôle citoyen aux différents niveaux, une tarification garantissant l’accès à tous à l’énergie.</a:t>
            </a:r>
          </a:p>
          <a:p>
            <a:r>
              <a:rPr lang="fr-FR" sz="2400" b="1" dirty="0"/>
              <a:t>Elargir le service public aux autres énergies et à la maîtrise de la consommation</a:t>
            </a:r>
          </a:p>
          <a:p>
            <a:r>
              <a:rPr lang="fr-FR" sz="2400" b="1" dirty="0"/>
              <a:t>Faire des services publics un élément clé des programmes </a:t>
            </a:r>
          </a:p>
          <a:p>
            <a:endParaRPr lang="fr-FR" sz="2400" b="1" dirty="0"/>
          </a:p>
          <a:p>
            <a:endParaRPr lang="fr-FR" dirty="0"/>
          </a:p>
          <a:p>
            <a:pPr lvl="2"/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450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099"/>
    </mc:Choice>
    <mc:Fallback xmlns="">
      <p:transition spd="slow" advTm="34409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630836"/>
            <a:ext cx="10515600" cy="1932397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00B050"/>
                </a:solidFill>
              </a:rPr>
              <a:t>Annexe</a:t>
            </a:r>
            <a:br>
              <a:rPr lang="fr-FR" b="1" dirty="0" smtClean="0">
                <a:solidFill>
                  <a:srgbClr val="00B050"/>
                </a:solidFill>
              </a:rPr>
            </a:br>
            <a:endParaRPr lang="fr-FR" sz="31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F5D3-7503-47CC-95E5-1DBF9BF0D2C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12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40"/>
    </mc:Choice>
    <mc:Fallback xmlns="">
      <p:transition spd="slow" advTm="1674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/>
          <p:nvPr>
            <p:extLst/>
          </p:nvPr>
        </p:nvGraphicFramePr>
        <p:xfrm>
          <a:off x="7730065" y="781077"/>
          <a:ext cx="3962401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3544"/>
            <a:ext cx="10722429" cy="73753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Un marché dysfonctionnel imposé par la libéralisation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3634" y="1073465"/>
            <a:ext cx="7655535" cy="789442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fr-FR" sz="2400" b="1" dirty="0" smtClean="0"/>
              <a:t>Un </a:t>
            </a:r>
            <a:r>
              <a:rPr lang="fr-FR" sz="2400" b="1" dirty="0"/>
              <a:t>marché </a:t>
            </a:r>
            <a:r>
              <a:rPr lang="fr-FR" sz="2400" b="1" dirty="0" smtClean="0"/>
              <a:t>de gros aux prix indexés sur les cours mondiaux du gaz et du charbon et le prix européen du carbone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83123" y="1864257"/>
            <a:ext cx="7044515" cy="1776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fr-FR" sz="1800" dirty="0" smtClean="0"/>
              <a:t>Déterminé par le coût variable de la centrale la plus chère en fonctionnement en Europe, à chaque instant (coût </a:t>
            </a:r>
            <a:r>
              <a:rPr lang="fr-FR" sz="1800" dirty="0"/>
              <a:t>m</a:t>
            </a:r>
            <a:r>
              <a:rPr lang="fr-FR" sz="1800" dirty="0" smtClean="0"/>
              <a:t>arginal) : combustible charbon, gaz et émissions de CO2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fr-FR" sz="1800" dirty="0" smtClean="0"/>
              <a:t>Prix extrêmement volatils, indépendants des coûts de production et incontrôlables par l’Etat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fr-FR" sz="1800" dirty="0"/>
              <a:t>Une théorie économique sous-jacente, totalement inapplicable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fr-FR" sz="1800" dirty="0" smtClean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332019" y="4037222"/>
            <a:ext cx="7757150" cy="25608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sz="2400" b="1" dirty="0" smtClean="0"/>
              <a:t>Incompatible avec le besoin de stabilité des prix pour les clients et la couverture des </a:t>
            </a:r>
            <a:r>
              <a:rPr lang="fr-FR" sz="2400" b="1" dirty="0"/>
              <a:t>coûts des producteurs</a:t>
            </a:r>
            <a:endParaRPr lang="fr-FR" sz="2200" dirty="0" smtClean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fr-FR" sz="1800" dirty="0" smtClean="0"/>
              <a:t>Aucun moyen de production ne peut se rémunérer avec les prix de marché : solaire, éolien, hydraulique, nucléaire, thermique.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fr-FR" sz="1800" dirty="0" smtClean="0"/>
              <a:t>Contournements : tarif d’achat garanti, mécanisme de capacité, contrat pour différence …</a:t>
            </a:r>
            <a:endParaRPr lang="fr-FR" sz="1800" dirty="0"/>
          </a:p>
        </p:txBody>
      </p:sp>
      <p:pic>
        <p:nvPicPr>
          <p:cNvPr id="10" name="Imag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065" y="3794454"/>
            <a:ext cx="3947160" cy="2573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695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2718"/>
    </mc:Choice>
    <mc:Fallback xmlns="">
      <p:transition spd="slow" advTm="33271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10107</TotalTime>
  <Words>987</Words>
  <Application>Microsoft Office PowerPoint</Application>
  <PresentationFormat>Grand écran</PresentationFormat>
  <Paragraphs>132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Thème Office</vt:lpstr>
      <vt:lpstr>L’impasse de la  mise en concurrence de l’électrique</vt:lpstr>
      <vt:lpstr>Du monopole au marché</vt:lpstr>
      <vt:lpstr>L’impasse de la concurrence</vt:lpstr>
      <vt:lpstr>Des fournisseurs obligés de forcer la porte pour exister </vt:lpstr>
      <vt:lpstr>Le bilan de 20 ans de libéralisation</vt:lpstr>
      <vt:lpstr>Le projet Hercule : un démantèlement de plus d’EDF</vt:lpstr>
      <vt:lpstr>Que faire ?</vt:lpstr>
      <vt:lpstr>Annexe </vt:lpstr>
      <vt:lpstr>Un marché dysfonctionnel imposé par la libéralisation</vt:lpstr>
    </vt:vector>
  </TitlesOfParts>
  <Company>EDF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 contre l’ouverture des concession hydrauliques</dc:title>
  <dc:creator>DEBREGEAS ANNE</dc:creator>
  <cp:lastModifiedBy>luismendez.toul@gmail.com</cp:lastModifiedBy>
  <cp:revision>381</cp:revision>
  <cp:lastPrinted>2018-11-12T18:03:12Z</cp:lastPrinted>
  <dcterms:created xsi:type="dcterms:W3CDTF">2018-11-08T13:49:03Z</dcterms:created>
  <dcterms:modified xsi:type="dcterms:W3CDTF">2021-05-03T08:35:11Z</dcterms:modified>
</cp:coreProperties>
</file>