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8595-C94F-4C05-8D83-DF3C78DCEC1B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BC090-78D8-481B-9EDE-BEBA2E953A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99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BC090-78D8-481B-9EDE-BEBA2E953A8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7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6DFF4-1C50-9F68-350A-5E5C82498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32F9A0-9F1E-0458-680B-F78E6BF8C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E97579-1937-F738-98BE-B51A29FC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ADB0C-FFC7-16D1-6556-E8B52461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77F3C-7C9D-D4CB-D69C-1F08EB8C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6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12C03-2778-679F-F3AD-A32F91C3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CEBA3B-5AEF-F9B2-F295-05917CBDA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3099F-A263-2362-5EDA-20EBE88E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18FB60-1393-8B57-CFF7-1BAF5280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5787A-F560-7E7B-7972-1BB6F7E7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43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76B2E3-F026-44AC-C2D2-995B79031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CD5CC1-0FCE-6FB6-2DA7-EDA6450A8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0A8C7-5D49-7072-70D3-419F839E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B9D2F-B840-6391-398A-8B7939A2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09B6D-170C-AA14-8E9B-60A8127E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99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657C0-D2C3-F444-59F2-B348CF66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CF7ED7-EB95-ACE0-1197-A5BFB98BB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AFE64E-A260-B6C4-7FEC-5EEE22F4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880C7C-9F4F-AB5E-080E-31542B70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62D9F-37D2-7F39-18BF-296ACCCF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48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21401-3857-D695-91CC-E87DEF83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EA9F46-7052-36E1-D2DB-F0C19E988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B7F16F-EB36-644C-237E-BA82049F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03F80-6FE8-0133-92A4-D1CB686F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26A39-87BA-0D39-3BD4-D20618E3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67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8A643-13E9-920F-1968-CF80550E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C0014-76E7-CDCD-0A8B-D29F08FB4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136425-3D29-E033-5C34-C1752B352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C4B41D-550D-2CE1-4A11-2E495AA3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35CA1C-1E10-3C40-C7FD-554D7714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69908E-5858-E0E1-F1EF-D4E1301F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83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08752-62DA-F5F0-7D06-6182D999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73EB93-EFE0-C2C4-91AF-05A1D3740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F2166B-3CF3-2D13-4F0E-C83A24F3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0C19D7-1977-C374-8CCD-BBB1922C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3EE33-E655-6038-30A9-BA7743E06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768E0F-E3F2-131D-147B-493FCA05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E05333-C0DD-A373-4F5A-1779663C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53763-E59F-80CC-9927-51A84EE8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28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E1C89-36BE-02A5-53D6-94450E33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7549B9-C878-F2A8-1461-BE20638B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09286D-AEF5-A401-BC1B-009C2686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155224-A703-C7B0-BC58-E404E191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74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109276-27D6-5A16-5151-F03B9F92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906571-3718-4D42-141C-A4A3C6C5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804C47-AF29-8863-9121-DDE5B520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DE42B-445A-A781-431F-0A2A8363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810F01-406B-AED6-8C10-A86E084F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8234BF-BDE8-16AD-FEC6-04096440F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314CD2-1D8C-29EB-B81A-E6F4A858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071A2A-0751-01CC-E512-770A8417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B8662B-8B7A-8E3F-2681-A2CCCCFB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88B0A-68C6-E1E2-348B-D19D77FC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28053A-B2A8-8C59-F6EC-6C13CCA19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574328-9438-F721-2B52-CEEA7B3F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69F8A2-C4C1-0D46-09BE-24187CCE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66AAD-98FE-B709-D9CB-68976970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F28431-730E-11A5-3937-3B309E45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66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118ABF-F2E0-4E3F-53B2-2A249150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CCE7C5-1246-6CD8-0DFD-5F4CA4D97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59866E-C923-2449-164F-CF09F64B9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87A33-46D2-4668-956C-07D4A39EDE6F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EDE7A5-51AA-D8C9-14AB-0DBCB1E19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69292C-4D6D-D72E-9117-B06FE1527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239849-9053-4EB7-8C58-387DDC30E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78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CC210-E78D-7DDA-F7A6-BFA4709EF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chemeClr val="accent5"/>
                </a:solidFill>
              </a:rPr>
              <a:t>Conchita</a:t>
            </a:r>
            <a:r>
              <a:rPr lang="fr-FR" sz="5400" dirty="0">
                <a:solidFill>
                  <a:schemeClr val="accent5"/>
                </a:solidFill>
              </a:rPr>
              <a:t> </a:t>
            </a:r>
            <a:r>
              <a:rPr lang="fr-FR" sz="5400" b="1" dirty="0">
                <a:solidFill>
                  <a:schemeClr val="accent5"/>
                </a:solidFill>
              </a:rPr>
              <a:t>Ramos, née </a:t>
            </a:r>
            <a:r>
              <a:rPr lang="fr-FR" sz="5400" b="1" dirty="0" err="1">
                <a:solidFill>
                  <a:schemeClr val="accent5"/>
                </a:solidFill>
              </a:rPr>
              <a:t>Grangé</a:t>
            </a:r>
            <a:endParaRPr lang="fr-FR" sz="5400" b="1" dirty="0">
              <a:solidFill>
                <a:schemeClr val="accent5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D2A92-CADA-C14B-5509-A9A3F3845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43114"/>
          </a:xfrm>
        </p:spPr>
        <p:txBody>
          <a:bodyPr>
            <a:normAutofit fontScale="92500" lnSpcReduction="10000"/>
          </a:bodyPr>
          <a:lstStyle/>
          <a:p>
            <a:r>
              <a:rPr lang="fr-FR" sz="4000" b="1" dirty="0">
                <a:solidFill>
                  <a:schemeClr val="accent5"/>
                </a:solidFill>
              </a:rPr>
              <a:t>toute sa vie engagée</a:t>
            </a:r>
          </a:p>
          <a:p>
            <a:r>
              <a:rPr lang="fr-FR" sz="2600" dirty="0">
                <a:solidFill>
                  <a:schemeClr val="accent5"/>
                </a:solidFill>
              </a:rPr>
              <a:t>Images extraites du diaporama de Monsieur Henri </a:t>
            </a:r>
            <a:r>
              <a:rPr lang="fr-FR" sz="2600" dirty="0" err="1">
                <a:solidFill>
                  <a:schemeClr val="accent5"/>
                </a:solidFill>
              </a:rPr>
              <a:t>Farreny</a:t>
            </a:r>
            <a:endParaRPr lang="fr-FR" sz="2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1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texte, homme, personne&#10;&#10;Le contenu généré par l’IA peut être incorrect.">
            <a:extLst>
              <a:ext uri="{FF2B5EF4-FFF2-40B4-BE49-F238E27FC236}">
                <a16:creationId xmlns:a16="http://schemas.microsoft.com/office/drawing/2014/main" id="{8F86BF10-81AC-F787-5476-A10B0312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capture d’écran, personne&#10;&#10;Le contenu généré par l’IA peut être incorrect.">
            <a:extLst>
              <a:ext uri="{FF2B5EF4-FFF2-40B4-BE49-F238E27FC236}">
                <a16:creationId xmlns:a16="http://schemas.microsoft.com/office/drawing/2014/main" id="{879F2066-189D-F7CE-D92C-C2FB2981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1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abits, ho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BD3F33E-74F0-0C38-C123-452CBCD7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capture d’écran, Site web&#10;&#10;Le contenu généré par l’IA peut être incorrect.">
            <a:extLst>
              <a:ext uri="{FF2B5EF4-FFF2-40B4-BE49-F238E27FC236}">
                <a16:creationId xmlns:a16="http://schemas.microsoft.com/office/drawing/2014/main" id="{88EEF8D8-9CEE-2C9D-51B5-31A596BEC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person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FEA32EF-1BD1-BBEA-E0DB-1B9852F42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0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FDD8B5C-B9B2-8686-41E4-655136E28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Image 3" descr="Une image contenant texte, habits, ho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A637913-610E-3E96-6F4D-614B2101B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capture d’écran, homme&#10;&#10;Le contenu généré par l’IA peut être incorrect.">
            <a:extLst>
              <a:ext uri="{FF2B5EF4-FFF2-40B4-BE49-F238E27FC236}">
                <a16:creationId xmlns:a16="http://schemas.microsoft.com/office/drawing/2014/main" id="{D9E0BFA0-310F-3072-C5DD-FA8082DCB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3B65AEF-8BFA-A142-CF4D-123EEAC5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7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Visage humain, personne&#10;&#10;Le contenu généré par l’IA peut être incorrect.">
            <a:extLst>
              <a:ext uri="{FF2B5EF4-FFF2-40B4-BE49-F238E27FC236}">
                <a16:creationId xmlns:a16="http://schemas.microsoft.com/office/drawing/2014/main" id="{9C1811A3-AB57-71FF-7FF4-282A82601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3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person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65A85F1-72F4-D05F-5625-3762A8BE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ordinateur, personne, homme&#10;&#10;Le contenu généré par l’IA peut être incorrect.">
            <a:extLst>
              <a:ext uri="{FF2B5EF4-FFF2-40B4-BE49-F238E27FC236}">
                <a16:creationId xmlns:a16="http://schemas.microsoft.com/office/drawing/2014/main" id="{1C380575-7345-92D0-297E-D8869C21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5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abits, Visage humain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8BA902C-3C9C-4B4E-975D-CF207F85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ho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ADDDF4B-ABF8-AB23-1360-375C465EA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53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Grand écran</PresentationFormat>
  <Paragraphs>4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Thème Office</vt:lpstr>
      <vt:lpstr>Conchita Ramos, née Grangé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</dc:creator>
  <cp:lastModifiedBy>Louis</cp:lastModifiedBy>
  <cp:revision>4</cp:revision>
  <dcterms:created xsi:type="dcterms:W3CDTF">2025-11-09T16:30:15Z</dcterms:created>
  <dcterms:modified xsi:type="dcterms:W3CDTF">2025-11-10T09:38:35Z</dcterms:modified>
</cp:coreProperties>
</file>